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8"/>
  </p:notesMasterIdLst>
  <p:sldIdLst>
    <p:sldId id="465" r:id="rId3"/>
    <p:sldId id="466" r:id="rId4"/>
    <p:sldId id="467" r:id="rId5"/>
    <p:sldId id="468" r:id="rId6"/>
    <p:sldId id="469" r:id="rId7"/>
    <p:sldId id="472" r:id="rId8"/>
    <p:sldId id="479" r:id="rId9"/>
    <p:sldId id="474" r:id="rId10"/>
    <p:sldId id="475" r:id="rId11"/>
    <p:sldId id="476" r:id="rId12"/>
    <p:sldId id="477" r:id="rId13"/>
    <p:sldId id="478" r:id="rId14"/>
    <p:sldId id="480" r:id="rId15"/>
    <p:sldId id="481" r:id="rId16"/>
    <p:sldId id="483" r:id="rId17"/>
    <p:sldId id="484" r:id="rId18"/>
    <p:sldId id="482" r:id="rId19"/>
    <p:sldId id="470" r:id="rId20"/>
    <p:sldId id="414" r:id="rId21"/>
    <p:sldId id="443" r:id="rId22"/>
    <p:sldId id="450" r:id="rId23"/>
    <p:sldId id="429" r:id="rId24"/>
    <p:sldId id="457" r:id="rId25"/>
    <p:sldId id="464" r:id="rId26"/>
    <p:sldId id="463" r:id="rId2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008E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318" autoAdjust="0"/>
  </p:normalViewPr>
  <p:slideViewPr>
    <p:cSldViewPr>
      <p:cViewPr varScale="1">
        <p:scale>
          <a:sx n="73" d="100"/>
          <a:sy n="73" d="100"/>
        </p:scale>
        <p:origin x="-144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3"/>
  <c:chart>
    <c:autoTitleDeleted val="1"/>
    <c:plotArea>
      <c:layout>
        <c:manualLayout>
          <c:layoutTarget val="inner"/>
          <c:xMode val="edge"/>
          <c:yMode val="edge"/>
          <c:x val="5.8668677053666178E-2"/>
          <c:y val="0.10529805127186444"/>
          <c:w val="0.79239515273356798"/>
          <c:h val="0.68716434217040245"/>
        </c:manualLayout>
      </c:layout>
      <c:barChart>
        <c:barDir val="col"/>
        <c:grouping val="stacked"/>
        <c:ser>
          <c:idx val="0"/>
          <c:order val="0"/>
          <c:tx>
            <c:strRef>
              <c:f>Sheet1!$C$1</c:f>
              <c:strCache>
                <c:ptCount val="1"/>
                <c:pt idx="0">
                  <c:v>Goods</c:v>
                </c:pt>
              </c:strCache>
            </c:strRef>
          </c:tx>
          <c:spPr>
            <a:solidFill>
              <a:schemeClr val="accent1">
                <a:shade val="76000"/>
              </a:schemeClr>
            </a:solidFill>
            <a:ln>
              <a:noFill/>
            </a:ln>
            <a:effectLst/>
          </c:spPr>
          <c:cat>
            <c:numRef>
              <c:f>Sheet1!$B$2:$B$8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General</c:formatCode>
                <c:ptCount val="7"/>
                <c:pt idx="0">
                  <c:v>652</c:v>
                </c:pt>
                <c:pt idx="1">
                  <c:v>761.7</c:v>
                </c:pt>
                <c:pt idx="2">
                  <c:v>811.2</c:v>
                </c:pt>
                <c:pt idx="3">
                  <c:v>482.3</c:v>
                </c:pt>
                <c:pt idx="4">
                  <c:v>833</c:v>
                </c:pt>
                <c:pt idx="5">
                  <c:v>576.29999999999995</c:v>
                </c:pt>
                <c:pt idx="6">
                  <c:v>720.9</c:v>
                </c:pt>
              </c:numCache>
            </c:numRef>
          </c:val>
          <c:extLst xmlns:c16r2="http://schemas.microsoft.com/office/drawing/2015/06/chart">
            <c:ext xmlns:c16="http://schemas.microsoft.com/office/drawing/2014/chart" uri="{C3380CC4-5D6E-409C-BE32-E72D297353CC}">
              <c16:uniqueId val="{00000000-CB07-4941-84CF-A0FC507B803B}"/>
            </c:ext>
          </c:extLst>
        </c:ser>
        <c:ser>
          <c:idx val="1"/>
          <c:order val="1"/>
          <c:tx>
            <c:strRef>
              <c:f>Sheet1!$D$1</c:f>
              <c:strCache>
                <c:ptCount val="1"/>
                <c:pt idx="0">
                  <c:v>Services</c:v>
                </c:pt>
              </c:strCache>
            </c:strRef>
          </c:tx>
          <c:spPr>
            <a:solidFill>
              <a:schemeClr val="accent1">
                <a:tint val="77000"/>
              </a:schemeClr>
            </a:solidFill>
            <a:ln>
              <a:noFill/>
            </a:ln>
            <a:effectLst/>
          </c:spPr>
          <c:cat>
            <c:numRef>
              <c:f>Sheet1!$B$2:$B$8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General</c:formatCode>
                <c:ptCount val="7"/>
                <c:pt idx="0">
                  <c:v>2039.9</c:v>
                </c:pt>
                <c:pt idx="1">
                  <c:v>2412.1999999999998</c:v>
                </c:pt>
                <c:pt idx="2">
                  <c:v>1817.7</c:v>
                </c:pt>
                <c:pt idx="3">
                  <c:v>1803.2</c:v>
                </c:pt>
                <c:pt idx="4">
                  <c:v>1903.8</c:v>
                </c:pt>
                <c:pt idx="5">
                  <c:v>1121.2</c:v>
                </c:pt>
                <c:pt idx="6">
                  <c:v>1396.1</c:v>
                </c:pt>
              </c:numCache>
            </c:numRef>
          </c:val>
          <c:extLst xmlns:c16r2="http://schemas.microsoft.com/office/drawing/2015/06/chart">
            <c:ext xmlns:c16="http://schemas.microsoft.com/office/drawing/2014/chart" uri="{C3380CC4-5D6E-409C-BE32-E72D297353CC}">
              <c16:uniqueId val="{00000001-CB07-4941-84CF-A0FC507B803B}"/>
            </c:ext>
          </c:extLst>
        </c:ser>
        <c:dLbls/>
        <c:overlap val="100"/>
        <c:axId val="150585344"/>
        <c:axId val="150586880"/>
      </c:barChart>
      <c:catAx>
        <c:axId val="150585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0586880"/>
        <c:crosses val="autoZero"/>
        <c:auto val="1"/>
        <c:lblAlgn val="ctr"/>
        <c:lblOffset val="100"/>
      </c:catAx>
      <c:valAx>
        <c:axId val="1505868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05853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noFill/>
    </a:ln>
    <a:effectLst/>
  </c:spPr>
  <c:txPr>
    <a:bodyPr/>
    <a:lstStyle/>
    <a:p>
      <a:pPr>
        <a:defRPr/>
      </a:pPr>
      <a:endParaRPr lang="fr-FR"/>
    </a:p>
  </c:txPr>
  <c:externalData r:id="rId1"/>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27363" cy="463550"/>
          </a:xfrm>
          <a:prstGeom prst="rect">
            <a:avLst/>
          </a:prstGeom>
          <a:noFill/>
          <a:ln>
            <a:noFill/>
          </a:ln>
        </p:spPr>
        <p:txBody>
          <a:bodyPr vert="horz" wrap="square" lIns="92948" tIns="46478" rIns="92948" bIns="46478" anchor="t" anchorCtr="0" compatLnSpc="1"/>
          <a:lstStyle>
            <a:lvl1pPr marL="0" marR="0" lvl="0" indent="0" algn="l" defTabSz="917234"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Calibri"/>
                <a:ea typeface="+mn-ea"/>
                <a:cs typeface="+mn-cs"/>
              </a:defRPr>
            </a:lvl1pPr>
          </a:lstStyle>
          <a:p>
            <a:pPr>
              <a:defRPr/>
            </a:pPr>
            <a:endParaRPr/>
          </a:p>
        </p:txBody>
      </p:sp>
      <p:sp>
        <p:nvSpPr>
          <p:cNvPr id="3" name="Date Placeholder 2"/>
          <p:cNvSpPr txBox="1">
            <a:spLocks noGrp="1"/>
          </p:cNvSpPr>
          <p:nvPr>
            <p:ph type="dt" idx="1"/>
          </p:nvPr>
        </p:nvSpPr>
        <p:spPr>
          <a:xfrm>
            <a:off x="3956050" y="0"/>
            <a:ext cx="3027363" cy="463550"/>
          </a:xfrm>
          <a:prstGeom prst="rect">
            <a:avLst/>
          </a:prstGeom>
          <a:noFill/>
          <a:ln>
            <a:noFill/>
          </a:ln>
        </p:spPr>
        <p:txBody>
          <a:bodyPr vert="horz" wrap="square" lIns="92948" tIns="46478" rIns="92948" bIns="46478" anchor="t" anchorCtr="0" compatLnSpc="1"/>
          <a:lstStyle>
            <a:lvl1pPr marL="0" marR="0" lvl="0" indent="0" algn="r" defTabSz="917234"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Calibri"/>
                <a:ea typeface="+mn-ea"/>
                <a:cs typeface="+mn-cs"/>
              </a:defRPr>
            </a:lvl1pPr>
          </a:lstStyle>
          <a:p>
            <a:pPr>
              <a:defRPr/>
            </a:pPr>
            <a:fld id="{84260178-E53C-F943-9C4C-F12273C3F1D0}" type="datetime1">
              <a:rPr lang="en-US"/>
              <a:pPr>
                <a:defRPr/>
              </a:pPr>
              <a:t>8/1/2018</a:t>
            </a:fld>
            <a:endParaRPr/>
          </a:p>
        </p:txBody>
      </p:sp>
      <p:sp>
        <p:nvSpPr>
          <p:cNvPr id="20484" name="Slide Image Placeholder 3"/>
          <p:cNvSpPr>
            <a:spLocks noGrp="1" noRot="1" noChangeAspect="1"/>
          </p:cNvSpPr>
          <p:nvPr>
            <p:ph type="sldImg" idx="2"/>
          </p:nvPr>
        </p:nvSpPr>
        <p:spPr bwMode="auto">
          <a:xfrm>
            <a:off x="1171575" y="696913"/>
            <a:ext cx="4641850" cy="3481387"/>
          </a:xfrm>
          <a:prstGeom prst="rect">
            <a:avLst/>
          </a:prstGeom>
          <a:noFill/>
          <a:ln w="12701">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 name="Notes Placeholder 4"/>
          <p:cNvSpPr txBox="1">
            <a:spLocks noGrp="1"/>
          </p:cNvSpPr>
          <p:nvPr>
            <p:ph type="body" sz="quarter" idx="3"/>
          </p:nvPr>
        </p:nvSpPr>
        <p:spPr>
          <a:xfrm>
            <a:off x="698500" y="4410075"/>
            <a:ext cx="5588000" cy="4176713"/>
          </a:xfrm>
          <a:prstGeom prst="rect">
            <a:avLst/>
          </a:prstGeom>
          <a:noFill/>
          <a:ln>
            <a:noFill/>
          </a:ln>
        </p:spPr>
        <p:txBody>
          <a:bodyPr vert="horz" wrap="square" lIns="92948" tIns="46478" rIns="92948" bIns="46478"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txBox="1">
            <a:spLocks noGrp="1"/>
          </p:cNvSpPr>
          <p:nvPr>
            <p:ph type="ftr" sz="quarter" idx="4"/>
          </p:nvPr>
        </p:nvSpPr>
        <p:spPr>
          <a:xfrm>
            <a:off x="0" y="8818563"/>
            <a:ext cx="3027363" cy="463550"/>
          </a:xfrm>
          <a:prstGeom prst="rect">
            <a:avLst/>
          </a:prstGeom>
          <a:noFill/>
          <a:ln>
            <a:noFill/>
          </a:ln>
        </p:spPr>
        <p:txBody>
          <a:bodyPr vert="horz" wrap="square" lIns="92948" tIns="46478" rIns="92948" bIns="46478" anchor="b" anchorCtr="0" compatLnSpc="1"/>
          <a:lstStyle>
            <a:lvl1pPr marL="0" marR="0" lvl="0" indent="0" algn="l" defTabSz="917234" rtl="0" fontAlgn="auto" hangingPunct="1">
              <a:lnSpc>
                <a:spcPct val="100000"/>
              </a:lnSpc>
              <a:spcBef>
                <a:spcPts val="0"/>
              </a:spcBef>
              <a:spcAft>
                <a:spcPts val="0"/>
              </a:spcAft>
              <a:buNone/>
              <a:tabLst/>
              <a:defRPr lang="en-US" sz="1200" b="0" i="0" u="none" strike="noStrike" kern="1200" cap="none" spc="0" baseline="0" smtClean="0">
                <a:solidFill>
                  <a:srgbClr val="000000"/>
                </a:solidFill>
                <a:uFillTx/>
                <a:latin typeface="Calibri"/>
                <a:ea typeface="+mn-ea"/>
                <a:cs typeface="+mn-cs"/>
              </a:defRPr>
            </a:lvl1pPr>
          </a:lstStyle>
          <a:p>
            <a:pPr>
              <a:defRPr/>
            </a:pPr>
            <a:endParaRPr/>
          </a:p>
        </p:txBody>
      </p:sp>
      <p:sp>
        <p:nvSpPr>
          <p:cNvPr id="7" name="Slide Number Placeholder 6"/>
          <p:cNvSpPr txBox="1">
            <a:spLocks noGrp="1"/>
          </p:cNvSpPr>
          <p:nvPr>
            <p:ph type="sldNum" sz="quarter" idx="5"/>
          </p:nvPr>
        </p:nvSpPr>
        <p:spPr>
          <a:xfrm>
            <a:off x="3956050" y="8818563"/>
            <a:ext cx="3027363" cy="463550"/>
          </a:xfrm>
          <a:prstGeom prst="rect">
            <a:avLst/>
          </a:prstGeom>
          <a:noFill/>
          <a:ln>
            <a:noFill/>
          </a:ln>
        </p:spPr>
        <p:txBody>
          <a:bodyPr vert="horz" wrap="square" lIns="92948" tIns="46478" rIns="92948" bIns="46478" numCol="1" anchor="b" anchorCtr="0" compatLnSpc="1">
            <a:prstTxWarp prst="textNoShape">
              <a:avLst/>
            </a:prstTxWarp>
          </a:bodyPr>
          <a:lstStyle>
            <a:lvl1pPr algn="r" defTabSz="915988">
              <a:defRPr sz="1200">
                <a:solidFill>
                  <a:srgbClr val="000000"/>
                </a:solidFill>
              </a:defRPr>
            </a:lvl1pPr>
          </a:lstStyle>
          <a:p>
            <a:fld id="{7B81A798-242D-5646-A87B-854E248F2D31}" type="slidenum">
              <a:rPr lang="en-US" altLang="en-US"/>
              <a:pPr/>
              <a:t>‹N°›</a:t>
            </a:fld>
            <a:endParaRPr lang="en-US" altLang="en-US"/>
          </a:p>
        </p:txBody>
      </p:sp>
    </p:spTree>
    <p:extLst>
      <p:ext uri="{BB962C8B-B14F-4D97-AF65-F5344CB8AC3E}">
        <p14:creationId xmlns:p14="http://schemas.microsoft.com/office/powerpoint/2010/main" xmlns="" val="85626481"/>
      </p:ext>
    </p:extLst>
  </p:cSld>
  <p:clrMap bg1="lt1" tx1="dk1" bg2="lt2" tx2="dk2" accent1="accent1" accent2="accent2" accent3="accent3" accent4="accent4" accent5="accent5" accent6="accent6" hlink="hlink" folHlink="folHlink"/>
  <p:notesStyle>
    <a:lvl1pPr algn="l" rtl="0" eaLnBrk="0" fontAlgn="base">
      <a:spcBef>
        <a:spcPct val="0"/>
      </a:spcBef>
      <a:spcAft>
        <a:spcPct val="0"/>
      </a:spcAft>
      <a:defRPr lang="en-US" sz="1200" kern="1200">
        <a:solidFill>
          <a:srgbClr val="000000"/>
        </a:solidFill>
        <a:latin typeface="Calibri"/>
      </a:defRPr>
    </a:lvl1pPr>
    <a:lvl2pPr marL="457200" lvl="1" algn="l" rtl="0" eaLnBrk="0" fontAlgn="base">
      <a:spcBef>
        <a:spcPct val="0"/>
      </a:spcBef>
      <a:spcAft>
        <a:spcPct val="0"/>
      </a:spcAft>
      <a:defRPr lang="en-US" sz="1200" kern="1200">
        <a:solidFill>
          <a:srgbClr val="000000"/>
        </a:solidFill>
        <a:latin typeface="Calibri"/>
      </a:defRPr>
    </a:lvl2pPr>
    <a:lvl3pPr marL="914400" lvl="2" algn="l" rtl="0" eaLnBrk="0" fontAlgn="base">
      <a:spcBef>
        <a:spcPct val="0"/>
      </a:spcBef>
      <a:spcAft>
        <a:spcPct val="0"/>
      </a:spcAft>
      <a:defRPr lang="en-US" sz="1200" kern="1200">
        <a:solidFill>
          <a:srgbClr val="000000"/>
        </a:solidFill>
        <a:latin typeface="Calibri"/>
      </a:defRPr>
    </a:lvl3pPr>
    <a:lvl4pPr marL="1371600" lvl="3" algn="l" rtl="0" eaLnBrk="0" fontAlgn="base">
      <a:spcBef>
        <a:spcPct val="0"/>
      </a:spcBef>
      <a:spcAft>
        <a:spcPct val="0"/>
      </a:spcAft>
      <a:defRPr lang="en-US" sz="1200" kern="1200">
        <a:solidFill>
          <a:srgbClr val="000000"/>
        </a:solidFill>
        <a:latin typeface="Calibri"/>
      </a:defRPr>
    </a:lvl4pPr>
    <a:lvl5pPr marL="1828800" lvl="4" algn="l" rtl="0" eaLnBrk="0" fontAlgn="base">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48" tIns="46478" rIns="92948" bIns="46478" anchor="b"/>
          <a:lstStyle>
            <a:lvl1pPr defTabSz="915988">
              <a:defRPr>
                <a:solidFill>
                  <a:schemeClr val="tx1"/>
                </a:solidFill>
                <a:latin typeface="Calibri" charset="0"/>
              </a:defRPr>
            </a:lvl1pPr>
            <a:lvl2pPr marL="742950" indent="-285750" defTabSz="915988">
              <a:defRPr>
                <a:solidFill>
                  <a:schemeClr val="tx1"/>
                </a:solidFill>
                <a:latin typeface="Calibri" charset="0"/>
              </a:defRPr>
            </a:lvl2pPr>
            <a:lvl3pPr marL="1143000" indent="-228600" defTabSz="915988">
              <a:defRPr>
                <a:solidFill>
                  <a:schemeClr val="tx1"/>
                </a:solidFill>
                <a:latin typeface="Calibri" charset="0"/>
              </a:defRPr>
            </a:lvl3pPr>
            <a:lvl4pPr marL="1600200" indent="-228600" defTabSz="915988">
              <a:defRPr>
                <a:solidFill>
                  <a:schemeClr val="tx1"/>
                </a:solidFill>
                <a:latin typeface="Calibri" charset="0"/>
              </a:defRPr>
            </a:lvl4pPr>
            <a:lvl5pPr marL="2057400" indent="-228600" defTabSz="915988">
              <a:defRPr>
                <a:solidFill>
                  <a:schemeClr val="tx1"/>
                </a:solidFill>
                <a:latin typeface="Calibri" charset="0"/>
              </a:defRPr>
            </a:lvl5pPr>
            <a:lvl6pPr marL="2514600" indent="-228600" defTabSz="915988" fontAlgn="base">
              <a:spcBef>
                <a:spcPct val="0"/>
              </a:spcBef>
              <a:spcAft>
                <a:spcPct val="0"/>
              </a:spcAft>
              <a:defRPr>
                <a:solidFill>
                  <a:schemeClr val="tx1"/>
                </a:solidFill>
                <a:latin typeface="Calibri" charset="0"/>
              </a:defRPr>
            </a:lvl6pPr>
            <a:lvl7pPr marL="2971800" indent="-228600" defTabSz="915988" fontAlgn="base">
              <a:spcBef>
                <a:spcPct val="0"/>
              </a:spcBef>
              <a:spcAft>
                <a:spcPct val="0"/>
              </a:spcAft>
              <a:defRPr>
                <a:solidFill>
                  <a:schemeClr val="tx1"/>
                </a:solidFill>
                <a:latin typeface="Calibri" charset="0"/>
              </a:defRPr>
            </a:lvl7pPr>
            <a:lvl8pPr marL="3429000" indent="-228600" defTabSz="915988" fontAlgn="base">
              <a:spcBef>
                <a:spcPct val="0"/>
              </a:spcBef>
              <a:spcAft>
                <a:spcPct val="0"/>
              </a:spcAft>
              <a:defRPr>
                <a:solidFill>
                  <a:schemeClr val="tx1"/>
                </a:solidFill>
                <a:latin typeface="Calibri" charset="0"/>
              </a:defRPr>
            </a:lvl8pPr>
            <a:lvl9pPr marL="3886200" indent="-228600" defTabSz="915988" fontAlgn="base">
              <a:spcBef>
                <a:spcPct val="0"/>
              </a:spcBef>
              <a:spcAft>
                <a:spcPct val="0"/>
              </a:spcAft>
              <a:defRPr>
                <a:solidFill>
                  <a:schemeClr val="tx1"/>
                </a:solidFill>
                <a:latin typeface="Calibri" charset="0"/>
              </a:defRPr>
            </a:lvl9pPr>
          </a:lstStyle>
          <a:p>
            <a:pPr algn="r"/>
            <a:fld id="{59066DD5-DBC5-0A49-A72B-1AEA22C5DF82}" type="slidenum">
              <a:rPr lang="en-US" altLang="en-US" sz="1200">
                <a:solidFill>
                  <a:srgbClr val="000000"/>
                </a:solidFill>
              </a:rPr>
              <a:pPr algn="r"/>
              <a:t>19</a:t>
            </a:fld>
            <a:endParaRPr lang="en-US" altLang="en-US" sz="1200">
              <a:solidFill>
                <a:srgbClr val="000000"/>
              </a:solidFill>
            </a:endParaRPr>
          </a:p>
        </p:txBody>
      </p:sp>
      <p:sp>
        <p:nvSpPr>
          <p:cNvPr id="21507" name="Slide Image Placeholder 2"/>
          <p:cNvSpPr>
            <a:spLocks noGrp="1" noRot="1" noChangeAspect="1" noTextEdit="1"/>
          </p:cNvSpPr>
          <p:nvPr>
            <p:ph type="sldImg"/>
          </p:nvPr>
        </p:nvSpPr>
        <p:spPr>
          <a:ln/>
        </p:spPr>
      </p:sp>
      <p:sp>
        <p:nvSpPr>
          <p:cNvPr id="21508" name="Rectangle 3"/>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prstTxWarp prst="textNoShape">
              <a:avLst/>
            </a:prstTxWarp>
          </a:bodyPr>
          <a:lstStyle/>
          <a:p>
            <a:pPr eaLnBrk="1"/>
            <a:r>
              <a:rPr altLang="en-US">
                <a:latin typeface="Arial" charset="0"/>
              </a:rPr>
              <a:t> </a:t>
            </a:r>
            <a:endParaRPr lang="ru-RU" altLang="en-US">
              <a:latin typeface="Calibri" charset="0"/>
            </a:endParaRPr>
          </a:p>
        </p:txBody>
      </p:sp>
    </p:spTree>
    <p:extLst>
      <p:ext uri="{BB962C8B-B14F-4D97-AF65-F5344CB8AC3E}">
        <p14:creationId xmlns:p14="http://schemas.microsoft.com/office/powerpoint/2010/main" xmlns="" val="31022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p>
            <a:pPr eaLnBrk="1"/>
            <a:endParaRPr altLang="en-US">
              <a:latin typeface="Calibri" charset="0"/>
            </a:endParaRPr>
          </a:p>
        </p:txBody>
      </p:sp>
      <p:sp>
        <p:nvSpPr>
          <p:cNvPr id="23556" name="Slide Number Placeholder 3"/>
          <p:cNvSpPr txBox="1">
            <a:spLocks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48" tIns="46478" rIns="92948" bIns="46478" anchor="b"/>
          <a:lstStyle>
            <a:lvl1pPr defTabSz="915988">
              <a:defRPr>
                <a:solidFill>
                  <a:schemeClr val="tx1"/>
                </a:solidFill>
                <a:latin typeface="Calibri" charset="0"/>
              </a:defRPr>
            </a:lvl1pPr>
            <a:lvl2pPr marL="742950" indent="-285750" defTabSz="915988">
              <a:defRPr>
                <a:solidFill>
                  <a:schemeClr val="tx1"/>
                </a:solidFill>
                <a:latin typeface="Calibri" charset="0"/>
              </a:defRPr>
            </a:lvl2pPr>
            <a:lvl3pPr marL="1143000" indent="-228600" defTabSz="915988">
              <a:defRPr>
                <a:solidFill>
                  <a:schemeClr val="tx1"/>
                </a:solidFill>
                <a:latin typeface="Calibri" charset="0"/>
              </a:defRPr>
            </a:lvl3pPr>
            <a:lvl4pPr marL="1600200" indent="-228600" defTabSz="915988">
              <a:defRPr>
                <a:solidFill>
                  <a:schemeClr val="tx1"/>
                </a:solidFill>
                <a:latin typeface="Calibri" charset="0"/>
              </a:defRPr>
            </a:lvl4pPr>
            <a:lvl5pPr marL="2057400" indent="-228600" defTabSz="915988">
              <a:defRPr>
                <a:solidFill>
                  <a:schemeClr val="tx1"/>
                </a:solidFill>
                <a:latin typeface="Calibri" charset="0"/>
              </a:defRPr>
            </a:lvl5pPr>
            <a:lvl6pPr marL="2514600" indent="-228600" defTabSz="915988" fontAlgn="base">
              <a:spcBef>
                <a:spcPct val="0"/>
              </a:spcBef>
              <a:spcAft>
                <a:spcPct val="0"/>
              </a:spcAft>
              <a:defRPr>
                <a:solidFill>
                  <a:schemeClr val="tx1"/>
                </a:solidFill>
                <a:latin typeface="Calibri" charset="0"/>
              </a:defRPr>
            </a:lvl6pPr>
            <a:lvl7pPr marL="2971800" indent="-228600" defTabSz="915988" fontAlgn="base">
              <a:spcBef>
                <a:spcPct val="0"/>
              </a:spcBef>
              <a:spcAft>
                <a:spcPct val="0"/>
              </a:spcAft>
              <a:defRPr>
                <a:solidFill>
                  <a:schemeClr val="tx1"/>
                </a:solidFill>
                <a:latin typeface="Calibri" charset="0"/>
              </a:defRPr>
            </a:lvl7pPr>
            <a:lvl8pPr marL="3429000" indent="-228600" defTabSz="915988" fontAlgn="base">
              <a:spcBef>
                <a:spcPct val="0"/>
              </a:spcBef>
              <a:spcAft>
                <a:spcPct val="0"/>
              </a:spcAft>
              <a:defRPr>
                <a:solidFill>
                  <a:schemeClr val="tx1"/>
                </a:solidFill>
                <a:latin typeface="Calibri" charset="0"/>
              </a:defRPr>
            </a:lvl8pPr>
            <a:lvl9pPr marL="3886200" indent="-228600" defTabSz="915988" fontAlgn="base">
              <a:spcBef>
                <a:spcPct val="0"/>
              </a:spcBef>
              <a:spcAft>
                <a:spcPct val="0"/>
              </a:spcAft>
              <a:defRPr>
                <a:solidFill>
                  <a:schemeClr val="tx1"/>
                </a:solidFill>
                <a:latin typeface="Calibri" charset="0"/>
              </a:defRPr>
            </a:lvl9pPr>
          </a:lstStyle>
          <a:p>
            <a:pPr algn="r"/>
            <a:fld id="{1533253F-C1DF-314B-84B4-F44F29C83E09}" type="slidenum">
              <a:rPr lang="en-US" altLang="en-US" sz="1200">
                <a:solidFill>
                  <a:srgbClr val="000000"/>
                </a:solidFill>
              </a:rPr>
              <a:pPr algn="r"/>
              <a:t>20</a:t>
            </a:fld>
            <a:endParaRPr lang="en-US" altLang="en-US" sz="1200">
              <a:solidFill>
                <a:srgbClr val="000000"/>
              </a:solidFill>
            </a:endParaRPr>
          </a:p>
        </p:txBody>
      </p:sp>
    </p:spTree>
    <p:extLst>
      <p:ext uri="{BB962C8B-B14F-4D97-AF65-F5344CB8AC3E}">
        <p14:creationId xmlns:p14="http://schemas.microsoft.com/office/powerpoint/2010/main" xmlns="" val="164160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otes Placeholder 1"/>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p>
            <a:pPr eaLnBrk="1"/>
            <a:endParaRPr altLang="en-US">
              <a:latin typeface="Calibri" charset="0"/>
            </a:endParaRPr>
          </a:p>
        </p:txBody>
      </p:sp>
    </p:spTree>
    <p:extLst>
      <p:ext uri="{BB962C8B-B14F-4D97-AF65-F5344CB8AC3E}">
        <p14:creationId xmlns:p14="http://schemas.microsoft.com/office/powerpoint/2010/main" xmlns="" val="196972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p>
            <a:pPr eaLnBrk="1"/>
            <a:endParaRPr altLang="en-US" dirty="0">
              <a:latin typeface="Calibri" charset="0"/>
            </a:endParaRPr>
          </a:p>
        </p:txBody>
      </p:sp>
      <p:sp>
        <p:nvSpPr>
          <p:cNvPr id="25604" name="Slide Number Placeholder 3"/>
          <p:cNvSpPr txBox="1">
            <a:spLocks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48" tIns="46478" rIns="92948" bIns="46478" anchor="b"/>
          <a:lstStyle>
            <a:lvl1pPr defTabSz="915988">
              <a:defRPr>
                <a:solidFill>
                  <a:schemeClr val="tx1"/>
                </a:solidFill>
                <a:latin typeface="Calibri" charset="0"/>
              </a:defRPr>
            </a:lvl1pPr>
            <a:lvl2pPr marL="742950" indent="-285750" defTabSz="915988">
              <a:defRPr>
                <a:solidFill>
                  <a:schemeClr val="tx1"/>
                </a:solidFill>
                <a:latin typeface="Calibri" charset="0"/>
              </a:defRPr>
            </a:lvl2pPr>
            <a:lvl3pPr marL="1143000" indent="-228600" defTabSz="915988">
              <a:defRPr>
                <a:solidFill>
                  <a:schemeClr val="tx1"/>
                </a:solidFill>
                <a:latin typeface="Calibri" charset="0"/>
              </a:defRPr>
            </a:lvl3pPr>
            <a:lvl4pPr marL="1600200" indent="-228600" defTabSz="915988">
              <a:defRPr>
                <a:solidFill>
                  <a:schemeClr val="tx1"/>
                </a:solidFill>
                <a:latin typeface="Calibri" charset="0"/>
              </a:defRPr>
            </a:lvl4pPr>
            <a:lvl5pPr marL="2057400" indent="-228600" defTabSz="915988">
              <a:defRPr>
                <a:solidFill>
                  <a:schemeClr val="tx1"/>
                </a:solidFill>
                <a:latin typeface="Calibri" charset="0"/>
              </a:defRPr>
            </a:lvl5pPr>
            <a:lvl6pPr marL="2514600" indent="-228600" defTabSz="915988" fontAlgn="base">
              <a:spcBef>
                <a:spcPct val="0"/>
              </a:spcBef>
              <a:spcAft>
                <a:spcPct val="0"/>
              </a:spcAft>
              <a:defRPr>
                <a:solidFill>
                  <a:schemeClr val="tx1"/>
                </a:solidFill>
                <a:latin typeface="Calibri" charset="0"/>
              </a:defRPr>
            </a:lvl6pPr>
            <a:lvl7pPr marL="2971800" indent="-228600" defTabSz="915988" fontAlgn="base">
              <a:spcBef>
                <a:spcPct val="0"/>
              </a:spcBef>
              <a:spcAft>
                <a:spcPct val="0"/>
              </a:spcAft>
              <a:defRPr>
                <a:solidFill>
                  <a:schemeClr val="tx1"/>
                </a:solidFill>
                <a:latin typeface="Calibri" charset="0"/>
              </a:defRPr>
            </a:lvl7pPr>
            <a:lvl8pPr marL="3429000" indent="-228600" defTabSz="915988" fontAlgn="base">
              <a:spcBef>
                <a:spcPct val="0"/>
              </a:spcBef>
              <a:spcAft>
                <a:spcPct val="0"/>
              </a:spcAft>
              <a:defRPr>
                <a:solidFill>
                  <a:schemeClr val="tx1"/>
                </a:solidFill>
                <a:latin typeface="Calibri" charset="0"/>
              </a:defRPr>
            </a:lvl8pPr>
            <a:lvl9pPr marL="3886200" indent="-228600" defTabSz="915988" fontAlgn="base">
              <a:spcBef>
                <a:spcPct val="0"/>
              </a:spcBef>
              <a:spcAft>
                <a:spcPct val="0"/>
              </a:spcAft>
              <a:defRPr>
                <a:solidFill>
                  <a:schemeClr val="tx1"/>
                </a:solidFill>
                <a:latin typeface="Calibri" charset="0"/>
              </a:defRPr>
            </a:lvl9pPr>
          </a:lstStyle>
          <a:p>
            <a:pPr algn="r"/>
            <a:fld id="{80ABB7D7-E270-8D43-921F-B65B37D10715}" type="slidenum">
              <a:rPr lang="en-US" altLang="en-US" sz="1200">
                <a:solidFill>
                  <a:srgbClr val="000000"/>
                </a:solidFill>
              </a:rPr>
              <a:pPr algn="r"/>
              <a:t>22</a:t>
            </a:fld>
            <a:endParaRPr lang="en-US" altLang="en-US" sz="1200">
              <a:solidFill>
                <a:srgbClr val="000000"/>
              </a:solidFill>
            </a:endParaRPr>
          </a:p>
        </p:txBody>
      </p:sp>
    </p:spTree>
    <p:extLst>
      <p:ext uri="{BB962C8B-B14F-4D97-AF65-F5344CB8AC3E}">
        <p14:creationId xmlns:p14="http://schemas.microsoft.com/office/powerpoint/2010/main" xmlns="" val="157130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p:nvPr/>
        </p:nvSpPr>
        <p:spPr>
          <a:xfrm>
            <a:off x="3956544" y="8817897"/>
            <a:ext cx="3026828" cy="464176"/>
          </a:xfrm>
          <a:prstGeom prst="rect">
            <a:avLst/>
          </a:prstGeom>
          <a:noFill/>
          <a:ln cap="flat">
            <a:noFill/>
          </a:ln>
        </p:spPr>
        <p:txBody>
          <a:bodyPr vert="horz" wrap="square" lIns="92948" tIns="46478" rIns="92948" bIns="46478" anchor="b" anchorCtr="0" compatLnSpc="1">
            <a:noAutofit/>
          </a:bodyPr>
          <a:lstStyle/>
          <a:p>
            <a:pPr marL="0" marR="0" lvl="0" indent="0" algn="r" defTabSz="917234"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978138-3EE5-4B3A-AE7E-BDF0D8545BAE}" type="slidenum">
              <a:rPr/>
              <a:pPr marL="0" marR="0" lvl="0" indent="0" algn="r" defTabSz="917234"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xmlns="" val="412427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p>
            <a:pPr eaLnBrk="1"/>
            <a:endParaRPr altLang="en-US" dirty="0">
              <a:latin typeface="Calibri" charset="0"/>
            </a:endParaRPr>
          </a:p>
        </p:txBody>
      </p:sp>
      <p:sp>
        <p:nvSpPr>
          <p:cNvPr id="26628" name="Slide Number Placeholder 3"/>
          <p:cNvSpPr txBox="1">
            <a:spLocks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48" tIns="46478" rIns="92948" bIns="46478" anchor="b"/>
          <a:lstStyle>
            <a:lvl1pPr defTabSz="915988">
              <a:defRPr>
                <a:solidFill>
                  <a:schemeClr val="tx1"/>
                </a:solidFill>
                <a:latin typeface="Calibri" charset="0"/>
              </a:defRPr>
            </a:lvl1pPr>
            <a:lvl2pPr marL="742950" indent="-285750" defTabSz="915988">
              <a:defRPr>
                <a:solidFill>
                  <a:schemeClr val="tx1"/>
                </a:solidFill>
                <a:latin typeface="Calibri" charset="0"/>
              </a:defRPr>
            </a:lvl2pPr>
            <a:lvl3pPr marL="1143000" indent="-228600" defTabSz="915988">
              <a:defRPr>
                <a:solidFill>
                  <a:schemeClr val="tx1"/>
                </a:solidFill>
                <a:latin typeface="Calibri" charset="0"/>
              </a:defRPr>
            </a:lvl3pPr>
            <a:lvl4pPr marL="1600200" indent="-228600" defTabSz="915988">
              <a:defRPr>
                <a:solidFill>
                  <a:schemeClr val="tx1"/>
                </a:solidFill>
                <a:latin typeface="Calibri" charset="0"/>
              </a:defRPr>
            </a:lvl4pPr>
            <a:lvl5pPr marL="2057400" indent="-228600" defTabSz="915988">
              <a:defRPr>
                <a:solidFill>
                  <a:schemeClr val="tx1"/>
                </a:solidFill>
                <a:latin typeface="Calibri" charset="0"/>
              </a:defRPr>
            </a:lvl5pPr>
            <a:lvl6pPr marL="2514600" indent="-228600" defTabSz="915988" fontAlgn="base">
              <a:spcBef>
                <a:spcPct val="0"/>
              </a:spcBef>
              <a:spcAft>
                <a:spcPct val="0"/>
              </a:spcAft>
              <a:defRPr>
                <a:solidFill>
                  <a:schemeClr val="tx1"/>
                </a:solidFill>
                <a:latin typeface="Calibri" charset="0"/>
              </a:defRPr>
            </a:lvl6pPr>
            <a:lvl7pPr marL="2971800" indent="-228600" defTabSz="915988" fontAlgn="base">
              <a:spcBef>
                <a:spcPct val="0"/>
              </a:spcBef>
              <a:spcAft>
                <a:spcPct val="0"/>
              </a:spcAft>
              <a:defRPr>
                <a:solidFill>
                  <a:schemeClr val="tx1"/>
                </a:solidFill>
                <a:latin typeface="Calibri" charset="0"/>
              </a:defRPr>
            </a:lvl7pPr>
            <a:lvl8pPr marL="3429000" indent="-228600" defTabSz="915988" fontAlgn="base">
              <a:spcBef>
                <a:spcPct val="0"/>
              </a:spcBef>
              <a:spcAft>
                <a:spcPct val="0"/>
              </a:spcAft>
              <a:defRPr>
                <a:solidFill>
                  <a:schemeClr val="tx1"/>
                </a:solidFill>
                <a:latin typeface="Calibri" charset="0"/>
              </a:defRPr>
            </a:lvl8pPr>
            <a:lvl9pPr marL="3886200" indent="-228600" defTabSz="915988" fontAlgn="base">
              <a:spcBef>
                <a:spcPct val="0"/>
              </a:spcBef>
              <a:spcAft>
                <a:spcPct val="0"/>
              </a:spcAft>
              <a:defRPr>
                <a:solidFill>
                  <a:schemeClr val="tx1"/>
                </a:solidFill>
                <a:latin typeface="Calibri" charset="0"/>
              </a:defRPr>
            </a:lvl9pPr>
          </a:lstStyle>
          <a:p>
            <a:pPr algn="r"/>
            <a:fld id="{2FFD121D-EB0A-9948-B4E4-9861FDD61DFB}" type="slidenum">
              <a:rPr lang="en-US" altLang="en-US" sz="1200">
                <a:solidFill>
                  <a:srgbClr val="000000"/>
                </a:solidFill>
              </a:rPr>
              <a:pPr algn="r"/>
              <a:t>24</a:t>
            </a:fld>
            <a:endParaRPr lang="en-US" altLang="en-US" sz="1200">
              <a:solidFill>
                <a:srgbClr val="000000"/>
              </a:solidFill>
            </a:endParaRPr>
          </a:p>
        </p:txBody>
      </p:sp>
    </p:spTree>
    <p:extLst>
      <p:ext uri="{BB962C8B-B14F-4D97-AF65-F5344CB8AC3E}">
        <p14:creationId xmlns:p14="http://schemas.microsoft.com/office/powerpoint/2010/main" xmlns="" val="191083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p>
            <a:endParaRPr lang="en-US" sz="1200" b="0" i="0" u="none" strike="noStrike" kern="1200" baseline="0" dirty="0">
              <a:solidFill>
                <a:srgbClr val="000000"/>
              </a:solidFill>
              <a:latin typeface="Calibri"/>
            </a:endParaRPr>
          </a:p>
        </p:txBody>
      </p:sp>
      <p:sp>
        <p:nvSpPr>
          <p:cNvPr id="26628" name="Slide Number Placeholder 3"/>
          <p:cNvSpPr txBox="1">
            <a:spLocks noChangeArrowheads="1"/>
          </p:cNvSpPr>
          <p:nvPr/>
        </p:nvSpPr>
        <p:spPr bwMode="auto">
          <a:xfrm>
            <a:off x="3956050" y="8818563"/>
            <a:ext cx="30273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48" tIns="46478" rIns="92948" bIns="46478" anchor="b"/>
          <a:lstStyle>
            <a:lvl1pPr defTabSz="915988">
              <a:defRPr>
                <a:solidFill>
                  <a:schemeClr val="tx1"/>
                </a:solidFill>
                <a:latin typeface="Calibri" charset="0"/>
              </a:defRPr>
            </a:lvl1pPr>
            <a:lvl2pPr marL="742950" indent="-285750" defTabSz="915988">
              <a:defRPr>
                <a:solidFill>
                  <a:schemeClr val="tx1"/>
                </a:solidFill>
                <a:latin typeface="Calibri" charset="0"/>
              </a:defRPr>
            </a:lvl2pPr>
            <a:lvl3pPr marL="1143000" indent="-228600" defTabSz="915988">
              <a:defRPr>
                <a:solidFill>
                  <a:schemeClr val="tx1"/>
                </a:solidFill>
                <a:latin typeface="Calibri" charset="0"/>
              </a:defRPr>
            </a:lvl3pPr>
            <a:lvl4pPr marL="1600200" indent="-228600" defTabSz="915988">
              <a:defRPr>
                <a:solidFill>
                  <a:schemeClr val="tx1"/>
                </a:solidFill>
                <a:latin typeface="Calibri" charset="0"/>
              </a:defRPr>
            </a:lvl4pPr>
            <a:lvl5pPr marL="2057400" indent="-228600" defTabSz="915988">
              <a:defRPr>
                <a:solidFill>
                  <a:schemeClr val="tx1"/>
                </a:solidFill>
                <a:latin typeface="Calibri" charset="0"/>
              </a:defRPr>
            </a:lvl5pPr>
            <a:lvl6pPr marL="2514600" indent="-228600" defTabSz="915988" fontAlgn="base">
              <a:spcBef>
                <a:spcPct val="0"/>
              </a:spcBef>
              <a:spcAft>
                <a:spcPct val="0"/>
              </a:spcAft>
              <a:defRPr>
                <a:solidFill>
                  <a:schemeClr val="tx1"/>
                </a:solidFill>
                <a:latin typeface="Calibri" charset="0"/>
              </a:defRPr>
            </a:lvl6pPr>
            <a:lvl7pPr marL="2971800" indent="-228600" defTabSz="915988" fontAlgn="base">
              <a:spcBef>
                <a:spcPct val="0"/>
              </a:spcBef>
              <a:spcAft>
                <a:spcPct val="0"/>
              </a:spcAft>
              <a:defRPr>
                <a:solidFill>
                  <a:schemeClr val="tx1"/>
                </a:solidFill>
                <a:latin typeface="Calibri" charset="0"/>
              </a:defRPr>
            </a:lvl7pPr>
            <a:lvl8pPr marL="3429000" indent="-228600" defTabSz="915988" fontAlgn="base">
              <a:spcBef>
                <a:spcPct val="0"/>
              </a:spcBef>
              <a:spcAft>
                <a:spcPct val="0"/>
              </a:spcAft>
              <a:defRPr>
                <a:solidFill>
                  <a:schemeClr val="tx1"/>
                </a:solidFill>
                <a:latin typeface="Calibri" charset="0"/>
              </a:defRPr>
            </a:lvl8pPr>
            <a:lvl9pPr marL="3886200" indent="-228600" defTabSz="915988" fontAlgn="base">
              <a:spcBef>
                <a:spcPct val="0"/>
              </a:spcBef>
              <a:spcAft>
                <a:spcPct val="0"/>
              </a:spcAft>
              <a:defRPr>
                <a:solidFill>
                  <a:schemeClr val="tx1"/>
                </a:solidFill>
                <a:latin typeface="Calibri" charset="0"/>
              </a:defRPr>
            </a:lvl9pPr>
          </a:lstStyle>
          <a:p>
            <a:pPr algn="r"/>
            <a:fld id="{2FFD121D-EB0A-9948-B4E4-9861FDD61DFB}" type="slidenum">
              <a:rPr lang="en-US" altLang="en-US" sz="1200">
                <a:solidFill>
                  <a:srgbClr val="000000"/>
                </a:solidFill>
              </a:rPr>
              <a:pPr algn="r"/>
              <a:t>25</a:t>
            </a:fld>
            <a:endParaRPr lang="en-US" altLang="en-US" sz="1200">
              <a:solidFill>
                <a:srgbClr val="000000"/>
              </a:solidFill>
            </a:endParaRPr>
          </a:p>
        </p:txBody>
      </p:sp>
    </p:spTree>
    <p:extLst>
      <p:ext uri="{BB962C8B-B14F-4D97-AF65-F5344CB8AC3E}">
        <p14:creationId xmlns:p14="http://schemas.microsoft.com/office/powerpoint/2010/main" xmlns="" val="2669945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p:spTree>
      <p:nvGrpSpPr>
        <p:cNvPr id="1" name=""/>
        <p:cNvGrpSpPr/>
        <p:nvPr/>
      </p:nvGrpSpPr>
      <p:grpSpPr>
        <a:xfrm>
          <a:off x="0" y="0"/>
          <a:ext cx="0" cy="0"/>
          <a:chOff x="0" y="0"/>
          <a:chExt cx="0" cy="0"/>
        </a:xfrm>
      </p:grpSpPr>
      <p:graphicFrame>
        <p:nvGraphicFramePr>
          <p:cNvPr id="9" name="Object 1" hidden="1"/>
          <p:cNvGraphicFramePr>
            <a:graphicFrameLocks noChangeAspect="1"/>
          </p:cNvGraphicFramePr>
          <p:nvPr/>
        </p:nvGraphicFramePr>
        <p:xfrm>
          <a:off x="1588" y="1588"/>
          <a:ext cx="1587" cy="1587"/>
        </p:xfrm>
        <a:graphic>
          <a:graphicData uri="http://schemas.openxmlformats.org/presentationml/2006/ole">
            <p:oleObj spid="_x0000_s28718" r:id="rId3" imgW="360" imgH="360" progId="">
              <p:embed/>
            </p:oleObj>
          </a:graphicData>
        </a:graphic>
      </p:graphicFrame>
      <p:pic>
        <p:nvPicPr>
          <p:cNvPr id="10" name="Picture 2" descr="Screen shot 2011-06-24 at 3.13.09 P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p:cNvPicPr>
            <a:picLocks noChangeAspect="1"/>
          </p:cNvPicPr>
          <p:nvPr/>
        </p:nvPicPr>
        <p:blipFill>
          <a:blip r:embed="rId5" cstate="print">
            <a:extLst>
              <a:ext uri="{28A0092B-C50C-407E-A947-70E740481C1C}">
                <a14:useLocalDpi xmlns:a14="http://schemas.microsoft.com/office/drawing/2010/main" xmlns="" val="0"/>
              </a:ext>
            </a:extLst>
          </a:blip>
          <a:srcRect l="3140" t="13087" r="6255" b="50671"/>
          <a:stretch>
            <a:fillRect/>
          </a:stretch>
        </p:blipFill>
        <p:spPr bwMode="auto">
          <a:xfrm>
            <a:off x="6302375" y="5638800"/>
            <a:ext cx="28289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p:cNvPicPr>
            <a:picLocks noChangeAspect="1"/>
          </p:cNvPicPr>
          <p:nvPr/>
        </p:nvPicPr>
        <p:blipFill>
          <a:blip r:embed="rId6" cstate="print">
            <a:extLst>
              <a:ext uri="{28A0092B-C50C-407E-A947-70E740481C1C}">
                <a14:useLocalDpi xmlns:a14="http://schemas.microsoft.com/office/drawing/2010/main" xmlns="" val="0"/>
              </a:ext>
            </a:extLst>
          </a:blip>
          <a:srcRect l="20822" t="13087" r="3140" b="50671"/>
          <a:stretch>
            <a:fillRect/>
          </a:stretch>
        </p:blipFill>
        <p:spPr bwMode="auto">
          <a:xfrm>
            <a:off x="17463" y="0"/>
            <a:ext cx="2486025"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p:nvSpPr>
        <p:spPr bwMode="auto">
          <a:xfrm>
            <a:off x="6786563" y="0"/>
            <a:ext cx="2357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FOR DISCUSSION ONLY</a:t>
            </a:r>
            <a:endParaRPr lang="en-US" altLang="en-US" sz="1400">
              <a:solidFill>
                <a:srgbClr val="FF0000"/>
              </a:solidFill>
              <a:latin typeface="Times New Roman" charset="0"/>
              <a:ea typeface="ＭＳ Ｐゴシック" charset="-128"/>
            </a:endParaRPr>
          </a:p>
        </p:txBody>
      </p:sp>
      <p:sp>
        <p:nvSpPr>
          <p:cNvPr id="14"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B7B0D824-C925-1749-9F38-8EE2F8FB7926}"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15" name="Rectangle 7"/>
          <p:cNvSpPr>
            <a:spLocks noChangeArrowheads="1"/>
          </p:cNvSpPr>
          <p:nvPr/>
        </p:nvSpPr>
        <p:spPr bwMode="auto">
          <a:xfrm>
            <a:off x="0" y="6550025"/>
            <a:ext cx="2339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Revised March 18, 2015</a:t>
            </a:r>
            <a:endParaRPr lang="en-US" altLang="en-US" sz="1400">
              <a:solidFill>
                <a:srgbClr val="FF0000"/>
              </a:solidFill>
              <a:latin typeface="Times New Roman" charset="0"/>
              <a:ea typeface="ＭＳ Ｐゴシック" charset="-128"/>
            </a:endParaRPr>
          </a:p>
        </p:txBody>
      </p:sp>
      <p:sp>
        <p:nvSpPr>
          <p:cNvPr id="16" name="Rectangle 15"/>
          <p:cNvSpPr>
            <a:spLocks noChangeArrowheads="1"/>
          </p:cNvSpPr>
          <p:nvPr/>
        </p:nvSpPr>
        <p:spPr bwMode="auto">
          <a:xfrm>
            <a:off x="8626475" y="5175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US" altLang="en-US" sz="2400">
              <a:solidFill>
                <a:srgbClr val="000000"/>
              </a:solidFill>
              <a:latin typeface="Times New Roman" charset="0"/>
              <a:ea typeface="ＭＳ Ｐゴシック" charset="-128"/>
            </a:endParaRPr>
          </a:p>
        </p:txBody>
      </p:sp>
      <p:sp>
        <p:nvSpPr>
          <p:cNvPr id="3" name="Picture Placeholder 9"/>
          <p:cNvSpPr txBox="1">
            <a:spLocks noGrp="1"/>
          </p:cNvSpPr>
          <p:nvPr>
            <p:ph type="pic" sz="quarter" idx="4294967295"/>
          </p:nvPr>
        </p:nvSpPr>
        <p:spPr>
          <a:xfrm>
            <a:off x="0" y="4495803"/>
            <a:ext cx="3017520" cy="237744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4" name="Picture Placeholder 9"/>
          <p:cNvSpPr txBox="1">
            <a:spLocks noGrp="1"/>
          </p:cNvSpPr>
          <p:nvPr>
            <p:ph type="pic" sz="quarter" idx="4294967295"/>
          </p:nvPr>
        </p:nvSpPr>
        <p:spPr>
          <a:xfrm>
            <a:off x="3063239" y="4495803"/>
            <a:ext cx="3017520" cy="237744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5" name="Picture Placeholder 9"/>
          <p:cNvSpPr txBox="1">
            <a:spLocks noGrp="1"/>
          </p:cNvSpPr>
          <p:nvPr>
            <p:ph type="pic" sz="quarter" idx="4294967295"/>
          </p:nvPr>
        </p:nvSpPr>
        <p:spPr>
          <a:xfrm>
            <a:off x="6126480" y="4495803"/>
            <a:ext cx="3017520" cy="237744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6" name="Text Placeholder 33"/>
          <p:cNvSpPr txBox="1">
            <a:spLocks noGrp="1"/>
          </p:cNvSpPr>
          <p:nvPr>
            <p:ph type="body" sz="quarter" idx="4294967295"/>
          </p:nvPr>
        </p:nvSpPr>
        <p:spPr>
          <a:xfrm>
            <a:off x="533396" y="2209803"/>
            <a:ext cx="6553203" cy="76199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1000"/>
              </a:spcBef>
              <a:spcAft>
                <a:spcPts val="0"/>
              </a:spcAft>
              <a:buNone/>
              <a:tabLst/>
              <a:defRPr lang="en-US" sz="4000" b="1"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
        <p:nvSpPr>
          <p:cNvPr id="7" name="Text Placeholder 33"/>
          <p:cNvSpPr txBox="1">
            <a:spLocks noGrp="1"/>
          </p:cNvSpPr>
          <p:nvPr>
            <p:ph type="body" sz="quarter" idx="4294967295"/>
          </p:nvPr>
        </p:nvSpPr>
        <p:spPr>
          <a:xfrm>
            <a:off x="533396" y="2743200"/>
            <a:ext cx="6553203" cy="53339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600"/>
              </a:spcBef>
              <a:spcAft>
                <a:spcPts val="0"/>
              </a:spcAft>
              <a:buNone/>
              <a:tabLst/>
              <a:defRPr lang="en-US" sz="2400" b="0"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
        <p:nvSpPr>
          <p:cNvPr id="8" name="Text Placeholder 33"/>
          <p:cNvSpPr txBox="1">
            <a:spLocks noGrp="1"/>
          </p:cNvSpPr>
          <p:nvPr>
            <p:ph type="body" sz="quarter" idx="4294967295"/>
          </p:nvPr>
        </p:nvSpPr>
        <p:spPr>
          <a:xfrm>
            <a:off x="533396" y="381003"/>
            <a:ext cx="9905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BFBFBF"/>
                </a:solidFill>
                <a:uFillTx/>
                <a:latin typeface="Myriad Pro"/>
                <a:ea typeface="ＭＳ Ｐゴシック"/>
                <a:cs typeface="ＭＳ Ｐゴシック"/>
              </a:defRPr>
            </a:lvl1pPr>
          </a:lstStyle>
          <a:p>
            <a:pPr lvl="0"/>
            <a:r>
              <a:rPr lang="en-US"/>
              <a:t>Click to edit Master text styles</a:t>
            </a:r>
          </a:p>
        </p:txBody>
      </p:sp>
    </p:spTree>
    <p:extLst>
      <p:ext uri="{BB962C8B-B14F-4D97-AF65-F5344CB8AC3E}">
        <p14:creationId xmlns:p14="http://schemas.microsoft.com/office/powerpoint/2010/main" xmlns="" val="129025670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pictures D">
    <p:spTree>
      <p:nvGrpSpPr>
        <p:cNvPr id="1" name=""/>
        <p:cNvGrpSpPr/>
        <p:nvPr/>
      </p:nvGrpSpPr>
      <p:grpSpPr>
        <a:xfrm>
          <a:off x="0" y="0"/>
          <a:ext cx="0" cy="0"/>
          <a:chOff x="0" y="0"/>
          <a:chExt cx="0" cy="0"/>
        </a:xfrm>
      </p:grpSpPr>
      <p:sp>
        <p:nvSpPr>
          <p:cNvPr id="2" name="Picture Placeholder 9"/>
          <p:cNvSpPr txBox="1">
            <a:spLocks noGrp="1"/>
          </p:cNvSpPr>
          <p:nvPr>
            <p:ph type="pic" sz="quarter" idx="4294967295"/>
          </p:nvPr>
        </p:nvSpPr>
        <p:spPr>
          <a:xfrm>
            <a:off x="4632606" y="0"/>
            <a:ext cx="4526280" cy="685800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3" name="Picture Placeholder 9"/>
          <p:cNvSpPr txBox="1">
            <a:spLocks noGrp="1"/>
          </p:cNvSpPr>
          <p:nvPr>
            <p:ph type="pic" sz="quarter" idx="4294967295"/>
          </p:nvPr>
        </p:nvSpPr>
        <p:spPr>
          <a:xfrm>
            <a:off x="0" y="0"/>
            <a:ext cx="4572000" cy="685800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Tree>
    <p:extLst>
      <p:ext uri="{BB962C8B-B14F-4D97-AF65-F5344CB8AC3E}">
        <p14:creationId xmlns:p14="http://schemas.microsoft.com/office/powerpoint/2010/main" xmlns="" val="24473935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ext Placeholder 14"/>
          <p:cNvSpPr txBox="1">
            <a:spLocks noGrp="1"/>
          </p:cNvSpPr>
          <p:nvPr>
            <p:ph type="body" sz="quarter" idx="4294967295"/>
          </p:nvPr>
        </p:nvSpPr>
        <p:spPr>
          <a:xfrm>
            <a:off x="533396" y="685800"/>
            <a:ext cx="4724403" cy="38100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1" i="0" u="none" strike="noStrike" kern="0" cap="none" spc="0" baseline="0">
                <a:solidFill>
                  <a:srgbClr val="003399"/>
                </a:solidFill>
                <a:uFillTx/>
                <a:latin typeface="Myriad Pro"/>
                <a:ea typeface="ＭＳ Ｐゴシック"/>
                <a:cs typeface="ＭＳ Ｐゴシック"/>
              </a:defRPr>
            </a:lvl1pPr>
          </a:lstStyle>
          <a:p>
            <a:pPr lvl="0"/>
            <a:r>
              <a:rPr lang="en-US"/>
              <a:t>Click to edit Master text styles</a:t>
            </a:r>
          </a:p>
        </p:txBody>
      </p:sp>
      <p:sp>
        <p:nvSpPr>
          <p:cNvPr id="3" name="Text Placeholder 33"/>
          <p:cNvSpPr txBox="1">
            <a:spLocks noGrp="1"/>
          </p:cNvSpPr>
          <p:nvPr>
            <p:ph type="body" sz="quarter" idx="4294967295"/>
          </p:nvPr>
        </p:nvSpPr>
        <p:spPr>
          <a:xfrm>
            <a:off x="533396" y="1381868"/>
            <a:ext cx="6553203" cy="1742334"/>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0"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xmlns="" val="90312186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4000" b="0" i="0" u="none" strike="noStrike" kern="0" cap="none" spc="0" baseline="0">
                <a:solidFill>
                  <a:srgbClr val="242852"/>
                </a:solidFill>
                <a:uFillTx/>
                <a:latin typeface="Calibri" pitchFamily="34"/>
                <a:ea typeface="ＭＳ Ｐゴシック"/>
                <a:cs typeface="ＭＳ Ｐゴシック"/>
              </a:defRPr>
            </a:lvl1pPr>
          </a:lstStyle>
          <a:p>
            <a:pPr lvl="0"/>
            <a:r>
              <a:rPr lang="en-US"/>
              <a:t>Click to edit Master title style</a:t>
            </a:r>
          </a:p>
        </p:txBody>
      </p:sp>
      <p:sp>
        <p:nvSpPr>
          <p:cNvPr id="3" name="Content Placeholder 2"/>
          <p:cNvSpPr txBox="1">
            <a:spLocks noGrp="1"/>
          </p:cNvSpPr>
          <p:nvPr>
            <p:ph idx="1"/>
          </p:nvPr>
        </p:nvSpPr>
        <p:spPr>
          <a:xfrm>
            <a:off x="457200" y="1600200"/>
            <a:ext cx="8229600" cy="4525959"/>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1">
              <a:lnSpc>
                <a:spcPct val="100000"/>
              </a:lnSpc>
              <a:spcBef>
                <a:spcPts val="400"/>
              </a:spcBef>
              <a:spcAft>
                <a:spcPts val="0"/>
              </a:spcAft>
              <a:buSzPct val="100000"/>
              <a:buFont typeface="Arial" pitchFamily="34"/>
              <a:buChar char="•"/>
              <a:tabLst/>
              <a:defRPr lang="en-US" sz="1800" b="0" i="0" u="none" strike="noStrike" kern="0" cap="none" spc="0" baseline="0">
                <a:solidFill>
                  <a:srgbClr val="000000"/>
                </a:solidFill>
                <a:uFillTx/>
                <a:latin typeface="Calibri" pitchFamily="34"/>
                <a:ea typeface="ＭＳ Ｐゴシック"/>
                <a:cs typeface="ＭＳ Ｐゴシック"/>
              </a:defRPr>
            </a:lvl1pPr>
            <a:lvl2pPr marL="742950" marR="0" lvl="1" indent="-285750" algn="l" defTabSz="914400" rtl="0" fontAlgn="auto" hangingPunct="1">
              <a:lnSpc>
                <a:spcPct val="100000"/>
              </a:lnSpc>
              <a:spcBef>
                <a:spcPts val="400"/>
              </a:spcBef>
              <a:spcAft>
                <a:spcPts val="0"/>
              </a:spcAft>
              <a:buSzPct val="100000"/>
              <a:buFont typeface="Arial" pitchFamily="34"/>
              <a:buChar char="–"/>
              <a:tabLst/>
              <a:defRPr lang="en-US" sz="1800" b="0" i="0" u="none" strike="noStrike" kern="0" cap="none" spc="0" baseline="0">
                <a:solidFill>
                  <a:srgbClr val="000000"/>
                </a:solidFill>
                <a:uFillTx/>
                <a:latin typeface="Calibri" pitchFamily="34"/>
                <a:ea typeface="ＭＳ Ｐゴシック"/>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0" cap="none" spc="0" baseline="0">
                <a:solidFill>
                  <a:srgbClr val="000000"/>
                </a:solidFill>
                <a:uFillTx/>
                <a:latin typeface="Calibri" pitchFamily="34"/>
                <a:ea typeface="ＭＳ Ｐゴシック"/>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0" cap="none" spc="0" baseline="0">
                <a:solidFill>
                  <a:srgbClr val="000000"/>
                </a:solidFill>
                <a:uFillTx/>
                <a:latin typeface="Calibri" pitchFamily="34"/>
                <a:ea typeface="ＭＳ Ｐゴシック"/>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0" cap="none" spc="0" baseline="0">
                <a:solidFill>
                  <a:srgbClr val="000000"/>
                </a:solidFill>
                <a:uFillTx/>
                <a:latin typeface="Calibri" pitchFamily="34"/>
                <a:ea typeface="ＭＳ Ｐゴシック"/>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5478486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3600" b="0" i="0" u="none" strike="noStrike" kern="0" cap="none" spc="0" baseline="0">
                <a:solidFill>
                  <a:srgbClr val="242852"/>
                </a:solidFill>
                <a:uFillTx/>
                <a:latin typeface="Calibri" pitchFamily="34"/>
                <a:ea typeface="ＭＳ Ｐゴシック"/>
                <a:cs typeface="ＭＳ Ｐゴシック"/>
              </a:defRPr>
            </a:lvl1pPr>
          </a:lstStyle>
          <a:p>
            <a:pPr lvl="0"/>
            <a:r>
              <a:rPr lang="en-US"/>
              <a:t>Click to edit Master title style</a:t>
            </a:r>
          </a:p>
        </p:txBody>
      </p:sp>
    </p:spTree>
    <p:extLst>
      <p:ext uri="{BB962C8B-B14F-4D97-AF65-F5344CB8AC3E}">
        <p14:creationId xmlns:p14="http://schemas.microsoft.com/office/powerpoint/2010/main" xmlns="" val="145463879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4400" b="0" i="0" u="none" strike="noStrike" kern="0" cap="none" spc="0" baseline="0">
                <a:solidFill>
                  <a:srgbClr val="242852"/>
                </a:solidFill>
                <a:uFillTx/>
                <a:latin typeface="Times New Roman"/>
                <a:ea typeface="ＭＳ Ｐゴシック"/>
                <a:cs typeface="ＭＳ Ｐゴシック"/>
              </a:defRPr>
            </a:lvl1pPr>
          </a:lstStyle>
          <a:p>
            <a:pPr lvl="0"/>
            <a:r>
              <a:rPr lang="en-US"/>
              <a:t>Click to edit Master title style</a:t>
            </a:r>
          </a:p>
        </p:txBody>
      </p:sp>
    </p:spTree>
    <p:extLst>
      <p:ext uri="{BB962C8B-B14F-4D97-AF65-F5344CB8AC3E}">
        <p14:creationId xmlns:p14="http://schemas.microsoft.com/office/powerpoint/2010/main" xmlns="" val="116030608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4400" b="0" i="0" u="none" strike="noStrike" kern="0" cap="none" spc="0" baseline="0">
                <a:solidFill>
                  <a:srgbClr val="242852"/>
                </a:solidFill>
                <a:uFillTx/>
                <a:latin typeface="Times New Roman"/>
                <a:ea typeface="ＭＳ Ｐゴシック"/>
                <a:cs typeface="ＭＳ Ｐゴシック"/>
              </a:defRPr>
            </a:lvl1pPr>
          </a:lstStyle>
          <a:p>
            <a:pPr lvl="0"/>
            <a:r>
              <a:rPr lang="en-US"/>
              <a:t>Click to edit Master title style</a:t>
            </a:r>
          </a:p>
        </p:txBody>
      </p:sp>
    </p:spTree>
    <p:extLst>
      <p:ext uri="{BB962C8B-B14F-4D97-AF65-F5344CB8AC3E}">
        <p14:creationId xmlns:p14="http://schemas.microsoft.com/office/powerpoint/2010/main" xmlns="" val="211280541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8_Custom Layou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nvGraphicFramePr>
        <p:xfrm>
          <a:off x="1588" y="1588"/>
          <a:ext cx="1587" cy="1587"/>
        </p:xfrm>
        <a:graphic>
          <a:graphicData uri="http://schemas.openxmlformats.org/presentationml/2006/ole">
            <p:oleObj spid="_x0000_s33838" r:id="rId3" imgW="360" imgH="360" progId="">
              <p:embed/>
            </p:oleObj>
          </a:graphicData>
        </a:graphic>
      </p:graphicFrame>
      <p:pic>
        <p:nvPicPr>
          <p:cNvPr id="6" name="Picture 2" descr="Screen shot 2011-06-24 at 3.13.09 P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p:cNvPicPr>
            <a:picLocks noChangeAspect="1"/>
          </p:cNvPicPr>
          <p:nvPr/>
        </p:nvPicPr>
        <p:blipFill>
          <a:blip r:embed="rId5" cstate="print">
            <a:extLst>
              <a:ext uri="{28A0092B-C50C-407E-A947-70E740481C1C}">
                <a14:useLocalDpi xmlns:a14="http://schemas.microsoft.com/office/drawing/2010/main" xmlns="" val="0"/>
              </a:ext>
            </a:extLst>
          </a:blip>
          <a:srcRect l="3140" t="13087" r="6255" b="50671"/>
          <a:stretch>
            <a:fillRect/>
          </a:stretch>
        </p:blipFill>
        <p:spPr bwMode="auto">
          <a:xfrm>
            <a:off x="6302375" y="5638800"/>
            <a:ext cx="28289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p:cNvPicPr>
          <p:nvPr/>
        </p:nvPicPr>
        <p:blipFill>
          <a:blip r:embed="rId6" cstate="print">
            <a:extLst>
              <a:ext uri="{28A0092B-C50C-407E-A947-70E740481C1C}">
                <a14:useLocalDpi xmlns:a14="http://schemas.microsoft.com/office/drawing/2010/main" xmlns="" val="0"/>
              </a:ext>
            </a:extLst>
          </a:blip>
          <a:srcRect l="20822" t="13087" r="3140" b="50671"/>
          <a:stretch>
            <a:fillRect/>
          </a:stretch>
        </p:blipFill>
        <p:spPr bwMode="auto">
          <a:xfrm>
            <a:off x="17463" y="0"/>
            <a:ext cx="2486025"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a:spLocks noChangeArrowheads="1"/>
          </p:cNvSpPr>
          <p:nvPr/>
        </p:nvSpPr>
        <p:spPr bwMode="auto">
          <a:xfrm>
            <a:off x="6786563" y="0"/>
            <a:ext cx="2357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FOR DISCUSSION ONLY</a:t>
            </a:r>
            <a:endParaRPr lang="en-US" altLang="en-US" sz="1400">
              <a:solidFill>
                <a:srgbClr val="FF0000"/>
              </a:solidFill>
              <a:latin typeface="Times New Roman" charset="0"/>
              <a:ea typeface="ＭＳ Ｐゴシック" charset="-128"/>
            </a:endParaRPr>
          </a:p>
        </p:txBody>
      </p:sp>
      <p:sp>
        <p:nvSpPr>
          <p:cNvPr id="10"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A6F8C975-52B9-574D-8021-ED881FD9F5CC}"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11" name="Rectangle 7"/>
          <p:cNvSpPr>
            <a:spLocks noChangeArrowheads="1"/>
          </p:cNvSpPr>
          <p:nvPr/>
        </p:nvSpPr>
        <p:spPr bwMode="auto">
          <a:xfrm>
            <a:off x="0" y="6550025"/>
            <a:ext cx="2339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Revised March 18, 2015</a:t>
            </a:r>
            <a:endParaRPr lang="en-US" altLang="en-US" sz="1400">
              <a:solidFill>
                <a:srgbClr val="FF0000"/>
              </a:solidFill>
              <a:latin typeface="Times New Roman" charset="0"/>
              <a:ea typeface="ＭＳ Ｐゴシック" charset="-128"/>
            </a:endParaRPr>
          </a:p>
        </p:txBody>
      </p:sp>
      <p:sp>
        <p:nvSpPr>
          <p:cNvPr id="12"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2B936A63-2A76-874C-950B-16C5E5311CE9}"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2" name="Title 1"/>
          <p:cNvSpPr txBox="1">
            <a:spLocks noGrp="1"/>
          </p:cNvSpPr>
          <p:nvPr>
            <p:ph type="title"/>
          </p:nvPr>
        </p:nvSpPr>
        <p:spPr>
          <a:xfrm>
            <a:off x="253380" y="155704"/>
            <a:ext cx="7868640" cy="711192"/>
          </a:xfrm>
          <a:prstGeom prst="rect">
            <a:avLst/>
          </a:prstGeom>
          <a:noFill/>
          <a:ln>
            <a:noFill/>
          </a:ln>
        </p:spPr>
        <p:txBody>
          <a:bodyPr vert="horz" wrap="square" lIns="90489" tIns="44448" rIns="90489" bIns="44448" anchor="b" anchorCtr="0" compatLnSpc="1"/>
          <a:lstStyle>
            <a:lvl1pPr marL="0" marR="0" lvl="0" indent="0" algn="l" defTabSz="914400" rtl="0" fontAlgn="auto" hangingPunct="1">
              <a:lnSpc>
                <a:spcPct val="100000"/>
              </a:lnSpc>
              <a:spcBef>
                <a:spcPts val="0"/>
              </a:spcBef>
              <a:spcAft>
                <a:spcPts val="0"/>
              </a:spcAft>
              <a:buNone/>
              <a:tabLst/>
              <a:defRPr lang="en-US" sz="2400" b="0" i="0" u="none" strike="noStrike" kern="0" cap="none" spc="0" baseline="0">
                <a:solidFill>
                  <a:srgbClr val="242852"/>
                </a:solidFill>
                <a:uFillTx/>
                <a:latin typeface="Calibri" pitchFamily="34"/>
                <a:ea typeface="ＭＳ Ｐゴシック"/>
                <a:cs typeface="Calibri" pitchFamily="34"/>
              </a:defRPr>
            </a:lvl1pPr>
          </a:lstStyle>
          <a:p>
            <a:pPr lvl="0"/>
            <a:r>
              <a:rPr lang="en-US"/>
              <a:t>Click to edit Master title style</a:t>
            </a:r>
          </a:p>
        </p:txBody>
      </p:sp>
      <p:sp>
        <p:nvSpPr>
          <p:cNvPr id="3" name="Text Placeholder 5"/>
          <p:cNvSpPr txBox="1">
            <a:spLocks noGrp="1"/>
          </p:cNvSpPr>
          <p:nvPr>
            <p:ph type="body" sz="quarter" idx="4294967295"/>
          </p:nvPr>
        </p:nvSpPr>
        <p:spPr>
          <a:xfrm>
            <a:off x="253389" y="1030035"/>
            <a:ext cx="7879393" cy="46513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1" i="0" u="none" strike="noStrike" kern="0" cap="none" spc="0" baseline="0">
                <a:solidFill>
                  <a:srgbClr val="7F8FA9"/>
                </a:solidFill>
                <a:uFillTx/>
                <a:latin typeface="Calibri" pitchFamily="34"/>
                <a:ea typeface="ＭＳ Ｐゴシック"/>
                <a:cs typeface="Calibri" pitchFamily="34"/>
              </a:defRPr>
            </a:lvl1pPr>
          </a:lstStyle>
          <a:p>
            <a:pPr lvl="0"/>
            <a:r>
              <a:rPr lang="en-US"/>
              <a:t>Click to edit Master text styles</a:t>
            </a:r>
          </a:p>
        </p:txBody>
      </p:sp>
      <p:sp>
        <p:nvSpPr>
          <p:cNvPr id="4" name="Content Placeholder 9"/>
          <p:cNvSpPr txBox="1">
            <a:spLocks noGrp="1"/>
          </p:cNvSpPr>
          <p:nvPr>
            <p:ph sz="quarter" idx="4294967295"/>
          </p:nvPr>
        </p:nvSpPr>
        <p:spPr>
          <a:xfrm>
            <a:off x="250207" y="1650226"/>
            <a:ext cx="7882365" cy="4619941"/>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1">
              <a:lnSpc>
                <a:spcPct val="100000"/>
              </a:lnSpc>
              <a:spcBef>
                <a:spcPts val="600"/>
              </a:spcBef>
              <a:spcAft>
                <a:spcPts val="0"/>
              </a:spcAft>
              <a:buSzPct val="100000"/>
              <a:buFont typeface="Arial" pitchFamily="34"/>
              <a:buChar char="•"/>
              <a:tabLst/>
              <a:defRPr lang="en-CA" sz="2400" b="0" i="0" u="none" strike="noStrike" kern="0" cap="none" spc="0" baseline="0">
                <a:solidFill>
                  <a:srgbClr val="000000"/>
                </a:solidFill>
                <a:uFillTx/>
                <a:latin typeface="Calibri" pitchFamily="34"/>
                <a:ea typeface="ＭＳ Ｐゴシック"/>
                <a:cs typeface="Calibri" pitchFamily="34"/>
              </a:defRPr>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CA" sz="2000" b="0" i="0" u="none" strike="noStrike" kern="0" cap="none" spc="0" baseline="0">
                <a:solidFill>
                  <a:srgbClr val="000000"/>
                </a:solidFill>
                <a:uFillTx/>
                <a:latin typeface="Calibri" pitchFamily="34"/>
                <a:ea typeface="ＭＳ Ｐゴシック"/>
                <a:cs typeface="Calibri" pitchFamily="34"/>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CA" sz="1800" b="0" i="0" u="none" strike="noStrike" kern="0" cap="none" spc="0" baseline="0">
                <a:solidFill>
                  <a:srgbClr val="000000"/>
                </a:solidFill>
                <a:uFillTx/>
                <a:latin typeface="Calibri" pitchFamily="34"/>
                <a:ea typeface="ＭＳ Ｐゴシック"/>
                <a:cs typeface="Calibri" pitchFamily="34"/>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CA" sz="1600" b="0" i="0" u="none" strike="noStrike" kern="0" cap="none" spc="0" baseline="0">
                <a:solidFill>
                  <a:srgbClr val="000000"/>
                </a:solidFill>
                <a:uFillTx/>
                <a:latin typeface="Calibri" pitchFamily="34"/>
                <a:ea typeface="ＭＳ Ｐゴシック"/>
                <a:cs typeface="Calibri" pitchFamily="34"/>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CA" sz="1600" b="0" i="0" u="none" strike="noStrike" kern="0" cap="none" spc="0" baseline="0">
                <a:solidFill>
                  <a:srgbClr val="000000"/>
                </a:solidFill>
                <a:uFillTx/>
                <a:latin typeface="Calibri" pitchFamily="34"/>
                <a:ea typeface="ＭＳ Ｐゴシック"/>
                <a:cs typeface="Calibri"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xmlns="" val="59137015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304796" y="5276846"/>
            <a:ext cx="8534396" cy="704846"/>
          </a:xfrm>
        </p:spPr>
        <p:txBody>
          <a:bodyPr anchorCtr="1"/>
          <a:lstStyle>
            <a:lvl1pPr algn="ctr">
              <a:defRPr sz="4000"/>
            </a:lvl1pPr>
          </a:lstStyle>
          <a:p>
            <a:pPr lvl="0"/>
            <a:r>
              <a:rPr lang="en-US"/>
              <a:t>Click to edit Master title style</a:t>
            </a:r>
          </a:p>
        </p:txBody>
      </p:sp>
      <p:sp>
        <p:nvSpPr>
          <p:cNvPr id="3" name="Rectangle 3"/>
          <p:cNvSpPr txBox="1">
            <a:spLocks noGrp="1"/>
          </p:cNvSpPr>
          <p:nvPr>
            <p:ph type="subTitle" idx="1"/>
          </p:nvPr>
        </p:nvSpPr>
        <p:spPr>
          <a:xfrm>
            <a:off x="304796" y="5962646"/>
            <a:ext cx="8534396" cy="514350"/>
          </a:xfrm>
        </p:spPr>
        <p:txBody>
          <a:bodyPr anchorCtr="1"/>
          <a:lstStyle>
            <a:lvl1pPr marL="0" indent="0" algn="ctr">
              <a:spcBef>
                <a:spcPts val="600"/>
              </a:spcBef>
              <a:buNone/>
              <a:defRPr sz="2400"/>
            </a:lvl1pPr>
          </a:lstStyle>
          <a:p>
            <a:pPr lvl="0"/>
            <a:r>
              <a:rPr lang="en-US"/>
              <a:t>Click to edit Master subtitle style</a:t>
            </a:r>
          </a:p>
        </p:txBody>
      </p:sp>
    </p:spTree>
    <p:extLst>
      <p:ext uri="{BB962C8B-B14F-4D97-AF65-F5344CB8AC3E}">
        <p14:creationId xmlns:p14="http://schemas.microsoft.com/office/powerpoint/2010/main" xmlns="" val="603792734"/>
      </p:ext>
    </p:extLst>
  </p:cSld>
  <p:clrMapOvr>
    <a:masterClrMapping/>
  </p:clrMapOvr>
  <p:transition spd="slow"/>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78489953"/>
      </p:ext>
    </p:extLst>
  </p:cSld>
  <p:clrMapOvr>
    <a:masterClrMapping/>
  </p:clrMapOvr>
  <p:transition spd="slow"/>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lstStyle>
            <a:lvl1pPr>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a:t>Click to edit Master text styles</a:t>
            </a:r>
          </a:p>
        </p:txBody>
      </p:sp>
    </p:spTree>
    <p:extLst>
      <p:ext uri="{BB962C8B-B14F-4D97-AF65-F5344CB8AC3E}">
        <p14:creationId xmlns:p14="http://schemas.microsoft.com/office/powerpoint/2010/main" xmlns="" val="200675183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ulletpoint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nvGraphicFramePr>
        <p:xfrm>
          <a:off x="1588" y="1588"/>
          <a:ext cx="1587" cy="1587"/>
        </p:xfrm>
        <a:graphic>
          <a:graphicData uri="http://schemas.openxmlformats.org/presentationml/2006/ole">
            <p:oleObj spid="_x0000_s29742" r:id="rId3" imgW="360" imgH="360" progId="">
              <p:embed/>
            </p:oleObj>
          </a:graphicData>
        </a:graphic>
      </p:graphicFrame>
      <p:pic>
        <p:nvPicPr>
          <p:cNvPr id="3" name="Picture 2" descr="Screen shot 2011-06-24 at 3.13.09 P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p:cNvPicPr>
            <a:picLocks noChangeAspect="1"/>
          </p:cNvPicPr>
          <p:nvPr/>
        </p:nvPicPr>
        <p:blipFill>
          <a:blip r:embed="rId5" cstate="print">
            <a:extLst>
              <a:ext uri="{28A0092B-C50C-407E-A947-70E740481C1C}">
                <a14:useLocalDpi xmlns:a14="http://schemas.microsoft.com/office/drawing/2010/main" xmlns="" val="0"/>
              </a:ext>
            </a:extLst>
          </a:blip>
          <a:srcRect l="3140" t="13087" r="6255" b="50671"/>
          <a:stretch>
            <a:fillRect/>
          </a:stretch>
        </p:blipFill>
        <p:spPr bwMode="auto">
          <a:xfrm>
            <a:off x="6302375" y="5638800"/>
            <a:ext cx="28289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p:cNvPicPr>
          <p:nvPr/>
        </p:nvPicPr>
        <p:blipFill>
          <a:blip r:embed="rId6" cstate="print">
            <a:extLst>
              <a:ext uri="{28A0092B-C50C-407E-A947-70E740481C1C}">
                <a14:useLocalDpi xmlns:a14="http://schemas.microsoft.com/office/drawing/2010/main" xmlns="" val="0"/>
              </a:ext>
            </a:extLst>
          </a:blip>
          <a:srcRect l="20822" t="13087" r="3140" b="50671"/>
          <a:stretch>
            <a:fillRect/>
          </a:stretch>
        </p:blipFill>
        <p:spPr bwMode="auto">
          <a:xfrm>
            <a:off x="17463" y="0"/>
            <a:ext cx="2486025"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a:spLocks noChangeArrowheads="1"/>
          </p:cNvSpPr>
          <p:nvPr/>
        </p:nvSpPr>
        <p:spPr bwMode="auto">
          <a:xfrm>
            <a:off x="6786563" y="0"/>
            <a:ext cx="2357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FOR DISCUSSION ONLY</a:t>
            </a:r>
            <a:endParaRPr lang="en-US" altLang="en-US" sz="1400">
              <a:solidFill>
                <a:srgbClr val="FF0000"/>
              </a:solidFill>
              <a:latin typeface="Times New Roman" charset="0"/>
              <a:ea typeface="ＭＳ Ｐゴシック" charset="-128"/>
            </a:endParaRPr>
          </a:p>
        </p:txBody>
      </p:sp>
      <p:sp>
        <p:nvSpPr>
          <p:cNvPr id="7"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47E94DDB-891C-C148-A9E4-4CAA4A417D4A}"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8" name="Rectangle 7"/>
          <p:cNvSpPr>
            <a:spLocks noChangeArrowheads="1"/>
          </p:cNvSpPr>
          <p:nvPr/>
        </p:nvSpPr>
        <p:spPr bwMode="auto">
          <a:xfrm>
            <a:off x="0" y="6550025"/>
            <a:ext cx="2339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Revised March 18, 2015</a:t>
            </a:r>
            <a:endParaRPr lang="en-US" altLang="en-US" sz="1400">
              <a:solidFill>
                <a:srgbClr val="FF0000"/>
              </a:solidFill>
              <a:latin typeface="Times New Roman" charset="0"/>
              <a:ea typeface="ＭＳ Ｐゴシック" charset="-128"/>
            </a:endParaRPr>
          </a:p>
        </p:txBody>
      </p:sp>
      <p:sp>
        <p:nvSpPr>
          <p:cNvPr id="9" name="Line 2"/>
          <p:cNvSpPr>
            <a:spLocks/>
          </p:cNvSpPr>
          <p:nvPr/>
        </p:nvSpPr>
        <p:spPr bwMode="auto">
          <a:xfrm>
            <a:off x="228600" y="1524000"/>
            <a:ext cx="7239000" cy="0"/>
          </a:xfrm>
          <a:custGeom>
            <a:avLst/>
            <a:gdLst>
              <a:gd name="T0" fmla="*/ 3619502 w 7239003"/>
              <a:gd name="T1" fmla="*/ 7239003 w 7239003"/>
              <a:gd name="T2" fmla="*/ 3619502 w 7239003"/>
              <a:gd name="T3" fmla="*/ 0 w 7239003"/>
              <a:gd name="T4" fmla="*/ 0 w 7239003"/>
              <a:gd name="T5" fmla="*/ 7239003 w 7239003"/>
              <a:gd name="T6" fmla="*/ 17694720 60000 65536"/>
              <a:gd name="T7" fmla="*/ 0 60000 65536"/>
              <a:gd name="T8" fmla="*/ 5898240 60000 65536"/>
              <a:gd name="T9" fmla="*/ 11796480 60000 65536"/>
              <a:gd name="T10" fmla="*/ 5898240 60000 65536"/>
              <a:gd name="T11" fmla="*/ 17694720 60000 65536"/>
              <a:gd name="T12" fmla="*/ 0 w 7239003"/>
              <a:gd name="T13" fmla="*/ 7239003 w 7239003"/>
            </a:gdLst>
            <a:ahLst/>
            <a:cxnLst>
              <a:cxn ang="T6">
                <a:pos x="T0" y="0"/>
              </a:cxn>
              <a:cxn ang="T7">
                <a:pos x="T1" y="0"/>
              </a:cxn>
              <a:cxn ang="T8">
                <a:pos x="T2" y="0"/>
              </a:cxn>
              <a:cxn ang="T9">
                <a:pos x="T3" y="0"/>
              </a:cxn>
              <a:cxn ang="T10">
                <a:pos x="T4" y="0"/>
              </a:cxn>
              <a:cxn ang="T11">
                <a:pos x="T5" y="0"/>
              </a:cxn>
            </a:cxnLst>
            <a:rect l="T12" t="0" r="T13" b="0"/>
            <a:pathLst>
              <a:path w="7239003">
                <a:moveTo>
                  <a:pt x="0" y="0"/>
                </a:moveTo>
                <a:lnTo>
                  <a:pt x="7239003" y="1"/>
                </a:lnTo>
              </a:path>
            </a:pathLst>
          </a:custGeom>
          <a:noFill/>
          <a:ln w="12701">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extLst>
      <p:ext uri="{BB962C8B-B14F-4D97-AF65-F5344CB8AC3E}">
        <p14:creationId xmlns:p14="http://schemas.microsoft.com/office/powerpoint/2010/main" xmlns="" val="54573529"/>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028700" y="1552578"/>
            <a:ext cx="35814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62496" y="1552578"/>
            <a:ext cx="35814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4743151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143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84614420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xmlns="" val="130192157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8509897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lstStyle>
            <a:lvl1pPr>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Tree>
    <p:extLst>
      <p:ext uri="{BB962C8B-B14F-4D97-AF65-F5344CB8AC3E}">
        <p14:creationId xmlns:p14="http://schemas.microsoft.com/office/powerpoint/2010/main" xmlns="" val="179855722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lstStyle>
            <a:lvl1pPr>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r>
              <a:rPr lang="en-US" noProof="0"/>
              <a:t>Click icon to add picture</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Tree>
    <p:extLst>
      <p:ext uri="{BB962C8B-B14F-4D97-AF65-F5344CB8AC3E}">
        <p14:creationId xmlns:p14="http://schemas.microsoft.com/office/powerpoint/2010/main" xmlns="" val="37143178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0665995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894511" y="228600"/>
            <a:ext cx="1954209" cy="5438778"/>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028700" y="228600"/>
            <a:ext cx="5713408" cy="543877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085462656"/>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3F13D8D7-A0F9-7B4E-BE74-8E4F610E1C76}" type="slidenum">
              <a:rPr lang="en-CA" altLang="en-US" sz="1000">
                <a:solidFill>
                  <a:srgbClr val="7F7F7F"/>
                </a:solidFill>
              </a:rPr>
              <a:pPr algn="r"/>
              <a:t>‹N°›</a:t>
            </a:fld>
            <a:endParaRPr lang="en-CA" altLang="en-US" sz="1000">
              <a:solidFill>
                <a:srgbClr val="7F7F7F"/>
              </a:solidFill>
            </a:endParaRPr>
          </a:p>
        </p:txBody>
      </p:sp>
      <p:sp>
        <p:nvSpPr>
          <p:cNvPr id="2" name="Title 1"/>
          <p:cNvSpPr txBox="1">
            <a:spLocks noGrp="1"/>
          </p:cNvSpPr>
          <p:nvPr>
            <p:ph type="title"/>
          </p:nvPr>
        </p:nvSpPr>
        <p:spPr>
          <a:xfrm>
            <a:off x="253380" y="155704"/>
            <a:ext cx="7868640" cy="711192"/>
          </a:xfrm>
        </p:spPr>
        <p:txBody>
          <a:bodyPr lIns="90489" tIns="44448" rIns="90489" bIns="44448" anchor="b"/>
          <a:lstStyle>
            <a:lvl1pPr>
              <a:defRPr sz="2400">
                <a:solidFill>
                  <a:srgbClr val="44546A"/>
                </a:solidFill>
                <a:latin typeface="Calibri" pitchFamily="34"/>
                <a:cs typeface="Calibri" pitchFamily="34"/>
              </a:defRPr>
            </a:lvl1pPr>
          </a:lstStyle>
          <a:p>
            <a:pPr lvl="0"/>
            <a:r>
              <a:rPr lang="en-US"/>
              <a:t>Click to edit Master title style</a:t>
            </a:r>
          </a:p>
        </p:txBody>
      </p:sp>
      <p:sp>
        <p:nvSpPr>
          <p:cNvPr id="3" name="Text Placeholder 5"/>
          <p:cNvSpPr txBox="1">
            <a:spLocks noGrp="1"/>
          </p:cNvSpPr>
          <p:nvPr>
            <p:ph type="body" idx="4294967295"/>
          </p:nvPr>
        </p:nvSpPr>
        <p:spPr>
          <a:xfrm>
            <a:off x="253389" y="1030035"/>
            <a:ext cx="7879393" cy="465136"/>
          </a:xfrm>
        </p:spPr>
        <p:txBody>
          <a:bodyPr/>
          <a:lstStyle>
            <a:lvl1pPr marL="0" indent="0">
              <a:buNone/>
              <a:defRPr sz="1800" b="1">
                <a:solidFill>
                  <a:srgbClr val="A5A5A5"/>
                </a:solidFill>
                <a:latin typeface="Calibri" pitchFamily="34"/>
                <a:cs typeface="Calibri" pitchFamily="34"/>
              </a:defRPr>
            </a:lvl1pPr>
          </a:lstStyle>
          <a:p>
            <a:pPr lvl="0"/>
            <a:r>
              <a:rPr lang="en-US"/>
              <a:t>Click to edit Master text styles</a:t>
            </a:r>
          </a:p>
        </p:txBody>
      </p:sp>
      <p:sp>
        <p:nvSpPr>
          <p:cNvPr id="4" name="Content Placeholder 9"/>
          <p:cNvSpPr txBox="1">
            <a:spLocks noGrp="1"/>
          </p:cNvSpPr>
          <p:nvPr>
            <p:ph idx="4294967295"/>
          </p:nvPr>
        </p:nvSpPr>
        <p:spPr>
          <a:xfrm>
            <a:off x="250207" y="1650226"/>
            <a:ext cx="7882365" cy="4619941"/>
          </a:xfrm>
        </p:spPr>
        <p:txBody>
          <a:bodyPr/>
          <a:lstStyle>
            <a:lvl1pPr>
              <a:defRPr lang="en-CA" sz="2400">
                <a:latin typeface="Calibri" pitchFamily="34"/>
                <a:cs typeface="Calibri" pitchFamily="34"/>
              </a:defRPr>
            </a:lvl1pPr>
            <a:lvl2pPr>
              <a:defRPr lang="en-CA" sz="2000">
                <a:latin typeface="Calibri" pitchFamily="34"/>
                <a:cs typeface="Calibri" pitchFamily="34"/>
              </a:defRPr>
            </a:lvl2pPr>
            <a:lvl3pPr>
              <a:defRPr lang="en-CA" sz="1800">
                <a:latin typeface="Calibri" pitchFamily="34"/>
                <a:cs typeface="Calibri" pitchFamily="34"/>
              </a:defRPr>
            </a:lvl3pPr>
            <a:lvl4pPr>
              <a:defRPr lang="en-CA" sz="1600">
                <a:latin typeface="Calibri" pitchFamily="34"/>
                <a:cs typeface="Calibri" pitchFamily="34"/>
              </a:defRPr>
            </a:lvl4pPr>
            <a:lvl5pPr>
              <a:defRPr lang="en-CA" sz="1600">
                <a:latin typeface="Calibri" pitchFamily="34"/>
                <a:cs typeface="Calibri" pitchFamily="34"/>
              </a:defRPr>
            </a:lvl5pPr>
          </a:lstStyle>
          <a:p>
            <a:pPr lvl="0"/>
            <a:r>
              <a:rPr lang="en-CA"/>
              <a:t>First Level Text</a:t>
            </a:r>
          </a:p>
          <a:p>
            <a:pPr lvl="1"/>
            <a:r>
              <a:rPr lang="en-CA"/>
              <a:t>Second Level Text</a:t>
            </a:r>
          </a:p>
          <a:p>
            <a:pPr lvl="2"/>
            <a:r>
              <a:rPr lang="en-CA"/>
              <a:t>Third Level Text</a:t>
            </a:r>
          </a:p>
          <a:p>
            <a:pPr lvl="3"/>
            <a:r>
              <a:rPr lang="en-CA"/>
              <a:t>Fourth Level Text</a:t>
            </a:r>
          </a:p>
          <a:p>
            <a:pPr lvl="4"/>
            <a:r>
              <a:rPr lang="en-CA"/>
              <a:t>Fifth Level Text</a:t>
            </a:r>
          </a:p>
        </p:txBody>
      </p:sp>
    </p:spTree>
    <p:extLst>
      <p:ext uri="{BB962C8B-B14F-4D97-AF65-F5344CB8AC3E}">
        <p14:creationId xmlns:p14="http://schemas.microsoft.com/office/powerpoint/2010/main" xmlns="" val="1084248263"/>
      </p:ext>
    </p:extLst>
  </p:cSld>
  <p:clrMapOvr>
    <a:masterClrMapping/>
  </p:clrMapOvr>
  <p:transition spd="slow"/>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2" name="Title 1"/>
          <p:cNvSpPr txBox="1">
            <a:spLocks noGrp="1"/>
          </p:cNvSpPr>
          <p:nvPr>
            <p:ph type="title"/>
          </p:nvPr>
        </p:nvSpPr>
        <p:spPr>
          <a:xfrm>
            <a:off x="250207" y="155704"/>
            <a:ext cx="7074639" cy="711192"/>
          </a:xfrm>
        </p:spPr>
        <p:txBody>
          <a:bodyPr lIns="90489" tIns="44448" rIns="90489" bIns="44448" anchor="b"/>
          <a:lstStyle>
            <a:lvl1pPr>
              <a:defRPr>
                <a:solidFill>
                  <a:srgbClr val="FFFFFF"/>
                </a:solidFill>
                <a:latin typeface="Calibri"/>
              </a:defRPr>
            </a:lvl1pPr>
          </a:lstStyle>
          <a:p>
            <a:pPr lvl="0"/>
            <a:r>
              <a:rPr lang="en-US"/>
              <a:t>Click to edit Master title style</a:t>
            </a:r>
          </a:p>
        </p:txBody>
      </p:sp>
      <p:sp>
        <p:nvSpPr>
          <p:cNvPr id="3" name="Text Placeholder 5"/>
          <p:cNvSpPr txBox="1">
            <a:spLocks noGrp="1"/>
          </p:cNvSpPr>
          <p:nvPr>
            <p:ph type="body" idx="4294967295"/>
          </p:nvPr>
        </p:nvSpPr>
        <p:spPr>
          <a:xfrm>
            <a:off x="253389" y="1030035"/>
            <a:ext cx="8408886" cy="465136"/>
          </a:xfrm>
        </p:spPr>
        <p:txBody>
          <a:bodyPr/>
          <a:lstStyle>
            <a:lvl1pPr marL="0" indent="0">
              <a:buNone/>
              <a:defRPr sz="1500" b="1">
                <a:solidFill>
                  <a:srgbClr val="A5A5A5"/>
                </a:solidFill>
              </a:defRPr>
            </a:lvl1pPr>
          </a:lstStyle>
          <a:p>
            <a:pPr lvl="0"/>
            <a:r>
              <a:rPr lang="en-US"/>
              <a:t>Click to edit Master text styles</a:t>
            </a:r>
          </a:p>
        </p:txBody>
      </p:sp>
      <p:sp>
        <p:nvSpPr>
          <p:cNvPr id="4" name="Content Placeholder 9"/>
          <p:cNvSpPr txBox="1">
            <a:spLocks noGrp="1"/>
          </p:cNvSpPr>
          <p:nvPr>
            <p:ph idx="4294967295"/>
          </p:nvPr>
        </p:nvSpPr>
        <p:spPr>
          <a:xfrm>
            <a:off x="250207" y="1650226"/>
            <a:ext cx="8412059" cy="4619941"/>
          </a:xfrm>
        </p:spPr>
        <p:txBody>
          <a:bodyPr/>
          <a:lstStyle>
            <a:lvl1pPr>
              <a:defRPr lang="en-CA">
                <a:latin typeface="Calibri"/>
              </a:defRPr>
            </a:lvl1pPr>
            <a:lvl2pPr>
              <a:defRPr lang="en-CA">
                <a:latin typeface="Calibri"/>
              </a:defRPr>
            </a:lvl2pPr>
            <a:lvl3pPr>
              <a:defRPr lang="en-CA">
                <a:latin typeface="Calibri"/>
              </a:defRPr>
            </a:lvl3pPr>
            <a:lvl4pPr>
              <a:defRPr lang="en-CA">
                <a:latin typeface="Calibri"/>
              </a:defRPr>
            </a:lvl4pPr>
            <a:lvl5pPr>
              <a:defRPr lang="en-CA">
                <a:latin typeface="Calibri"/>
              </a:defRPr>
            </a:lvl5pPr>
          </a:lstStyle>
          <a:p>
            <a:pPr lvl="0"/>
            <a:r>
              <a:rPr lang="en-CA"/>
              <a:t>First Level Text</a:t>
            </a:r>
          </a:p>
          <a:p>
            <a:pPr lvl="1"/>
            <a:r>
              <a:rPr lang="en-CA"/>
              <a:t>Second Level Text</a:t>
            </a:r>
          </a:p>
          <a:p>
            <a:pPr lvl="2"/>
            <a:r>
              <a:rPr lang="en-CA"/>
              <a:t>Third Level Text</a:t>
            </a:r>
          </a:p>
          <a:p>
            <a:pPr lvl="3"/>
            <a:r>
              <a:rPr lang="en-CA"/>
              <a:t>Fourth Level Text</a:t>
            </a:r>
          </a:p>
          <a:p>
            <a:pPr lvl="4"/>
            <a:r>
              <a:rPr lang="en-CA"/>
              <a:t>Fifth Level Text</a:t>
            </a:r>
          </a:p>
        </p:txBody>
      </p:sp>
      <p:sp>
        <p:nvSpPr>
          <p:cNvPr id="5" name="Slide Number Placeholder 8"/>
          <p:cNvSpPr txBox="1">
            <a:spLocks noGrp="1"/>
          </p:cNvSpPr>
          <p:nvPr>
            <p:ph type="sldNum" sz="quarter" idx="10"/>
          </p:nvPr>
        </p:nvSpPr>
        <p:spPr>
          <a:xfrm>
            <a:off x="7424738" y="6459538"/>
            <a:ext cx="98425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1E69039-B21E-874E-87F5-1F93EB798577}" type="slidenum">
              <a:rPr lang="en-US" altLang="en-US"/>
              <a:pPr/>
              <a:t>‹N°›</a:t>
            </a:fld>
            <a:endParaRPr lang="en-US" altLang="en-US"/>
          </a:p>
        </p:txBody>
      </p:sp>
    </p:spTree>
    <p:extLst>
      <p:ext uri="{BB962C8B-B14F-4D97-AF65-F5344CB8AC3E}">
        <p14:creationId xmlns:p14="http://schemas.microsoft.com/office/powerpoint/2010/main" xmlns="" val="1561811446"/>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nvGraphicFramePr>
        <p:xfrm>
          <a:off x="1588" y="1588"/>
          <a:ext cx="1587" cy="1587"/>
        </p:xfrm>
        <a:graphic>
          <a:graphicData uri="http://schemas.openxmlformats.org/presentationml/2006/ole">
            <p:oleObj spid="_x0000_s30766" r:id="rId3" imgW="360" imgH="360" progId="">
              <p:embed/>
            </p:oleObj>
          </a:graphicData>
        </a:graphic>
      </p:graphicFrame>
      <p:pic>
        <p:nvPicPr>
          <p:cNvPr id="5" name="Picture 2" descr="Screen shot 2011-06-24 at 3.13.09 P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p:cNvPicPr>
          <p:nvPr/>
        </p:nvPicPr>
        <p:blipFill>
          <a:blip r:embed="rId5" cstate="print">
            <a:extLst>
              <a:ext uri="{28A0092B-C50C-407E-A947-70E740481C1C}">
                <a14:useLocalDpi xmlns:a14="http://schemas.microsoft.com/office/drawing/2010/main" xmlns="" val="0"/>
              </a:ext>
            </a:extLst>
          </a:blip>
          <a:srcRect l="3140" t="13087" r="6255" b="50671"/>
          <a:stretch>
            <a:fillRect/>
          </a:stretch>
        </p:blipFill>
        <p:spPr bwMode="auto">
          <a:xfrm>
            <a:off x="6302375" y="5638800"/>
            <a:ext cx="28289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p:cNvPicPr>
          <p:nvPr/>
        </p:nvPicPr>
        <p:blipFill>
          <a:blip r:embed="rId6" cstate="print">
            <a:extLst>
              <a:ext uri="{28A0092B-C50C-407E-A947-70E740481C1C}">
                <a14:useLocalDpi xmlns:a14="http://schemas.microsoft.com/office/drawing/2010/main" xmlns="" val="0"/>
              </a:ext>
            </a:extLst>
          </a:blip>
          <a:srcRect l="20822" t="13087" r="3140" b="50671"/>
          <a:stretch>
            <a:fillRect/>
          </a:stretch>
        </p:blipFill>
        <p:spPr bwMode="auto">
          <a:xfrm>
            <a:off x="17463" y="0"/>
            <a:ext cx="2486025"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a:spLocks noChangeArrowheads="1"/>
          </p:cNvSpPr>
          <p:nvPr/>
        </p:nvSpPr>
        <p:spPr bwMode="auto">
          <a:xfrm>
            <a:off x="6786563" y="0"/>
            <a:ext cx="2357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FOR DISCUSSION ONLY</a:t>
            </a:r>
            <a:endParaRPr lang="en-US" altLang="en-US" sz="1400">
              <a:solidFill>
                <a:srgbClr val="FF0000"/>
              </a:solidFill>
              <a:latin typeface="Times New Roman" charset="0"/>
              <a:ea typeface="ＭＳ Ｐゴシック" charset="-128"/>
            </a:endParaRPr>
          </a:p>
        </p:txBody>
      </p:sp>
      <p:sp>
        <p:nvSpPr>
          <p:cNvPr id="9"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36DC80EA-C8E0-E643-8477-494EBA16F166}"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10" name="Rectangle 7"/>
          <p:cNvSpPr>
            <a:spLocks noChangeArrowheads="1"/>
          </p:cNvSpPr>
          <p:nvPr/>
        </p:nvSpPr>
        <p:spPr bwMode="auto">
          <a:xfrm>
            <a:off x="0" y="6550025"/>
            <a:ext cx="2339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Revised March 18, 2015</a:t>
            </a:r>
            <a:endParaRPr lang="en-US" altLang="en-US" sz="1400">
              <a:solidFill>
                <a:srgbClr val="FF0000"/>
              </a:solidFill>
              <a:latin typeface="Times New Roman" charset="0"/>
              <a:ea typeface="ＭＳ Ｐゴシック" charset="-128"/>
            </a:endParaRPr>
          </a:p>
        </p:txBody>
      </p:sp>
      <p:sp>
        <p:nvSpPr>
          <p:cNvPr id="11" name="Line 2"/>
          <p:cNvSpPr>
            <a:spLocks/>
          </p:cNvSpPr>
          <p:nvPr/>
        </p:nvSpPr>
        <p:spPr bwMode="auto">
          <a:xfrm>
            <a:off x="304800" y="1524000"/>
            <a:ext cx="7162800" cy="0"/>
          </a:xfrm>
          <a:custGeom>
            <a:avLst/>
            <a:gdLst>
              <a:gd name="T0" fmla="*/ 3581398 w 7162796"/>
              <a:gd name="T1" fmla="*/ 7162796 w 7162796"/>
              <a:gd name="T2" fmla="*/ 3581398 w 7162796"/>
              <a:gd name="T3" fmla="*/ 0 w 7162796"/>
              <a:gd name="T4" fmla="*/ 0 w 7162796"/>
              <a:gd name="T5" fmla="*/ 7162796 w 7162796"/>
              <a:gd name="T6" fmla="*/ 17694720 60000 65536"/>
              <a:gd name="T7" fmla="*/ 0 60000 65536"/>
              <a:gd name="T8" fmla="*/ 5898240 60000 65536"/>
              <a:gd name="T9" fmla="*/ 11796480 60000 65536"/>
              <a:gd name="T10" fmla="*/ 5898240 60000 65536"/>
              <a:gd name="T11" fmla="*/ 17694720 60000 65536"/>
              <a:gd name="T12" fmla="*/ 0 w 7162796"/>
              <a:gd name="T13" fmla="*/ 7162796 w 7162796"/>
            </a:gdLst>
            <a:ahLst/>
            <a:cxnLst>
              <a:cxn ang="T6">
                <a:pos x="T0" y="0"/>
              </a:cxn>
              <a:cxn ang="T7">
                <a:pos x="T1" y="0"/>
              </a:cxn>
              <a:cxn ang="T8">
                <a:pos x="T2" y="0"/>
              </a:cxn>
              <a:cxn ang="T9">
                <a:pos x="T3" y="0"/>
              </a:cxn>
              <a:cxn ang="T10">
                <a:pos x="T4" y="0"/>
              </a:cxn>
              <a:cxn ang="T11">
                <a:pos x="T5" y="0"/>
              </a:cxn>
            </a:cxnLst>
            <a:rect l="T12" t="0" r="T13" b="0"/>
            <a:pathLst>
              <a:path w="7162796">
                <a:moveTo>
                  <a:pt x="0" y="0"/>
                </a:moveTo>
                <a:lnTo>
                  <a:pt x="7162796" y="1"/>
                </a:lnTo>
              </a:path>
            </a:pathLst>
          </a:custGeom>
          <a:noFill/>
          <a:ln w="12701">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 name="Text Placeholder 33"/>
          <p:cNvSpPr txBox="1">
            <a:spLocks noGrp="1"/>
          </p:cNvSpPr>
          <p:nvPr>
            <p:ph type="body" sz="quarter" idx="4294967295"/>
          </p:nvPr>
        </p:nvSpPr>
        <p:spPr>
          <a:xfrm>
            <a:off x="1295403" y="3047996"/>
            <a:ext cx="6553203" cy="520458"/>
          </a:xfrm>
          <a:prstGeom prst="rect">
            <a:avLst/>
          </a:prstGeom>
          <a:noFill/>
          <a:ln>
            <a:noFill/>
          </a:ln>
        </p:spPr>
        <p:txBody>
          <a:bodyPr vert="horz" wrap="square" lIns="91440" tIns="45720" rIns="91440" bIns="45720" anchor="t" anchorCtr="0" compatLnSpc="1"/>
          <a:lstStyle>
            <a:lvl1pPr marL="0" marR="0" lvl="0" indent="0" algn="ctr" defTabSz="914400" rtl="0" fontAlgn="auto" hangingPunct="1">
              <a:lnSpc>
                <a:spcPct val="100000"/>
              </a:lnSpc>
              <a:spcBef>
                <a:spcPts val="700"/>
              </a:spcBef>
              <a:spcAft>
                <a:spcPts val="0"/>
              </a:spcAft>
              <a:buNone/>
              <a:tabLst/>
              <a:defRPr lang="en-US" sz="2800" b="1"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xmlns="" val="24178463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picture A">
    <p:spTree>
      <p:nvGrpSpPr>
        <p:cNvPr id="1" name=""/>
        <p:cNvGrpSpPr/>
        <p:nvPr/>
      </p:nvGrpSpPr>
      <p:grpSpPr>
        <a:xfrm>
          <a:off x="0" y="0"/>
          <a:ext cx="0" cy="0"/>
          <a:chOff x="0" y="0"/>
          <a:chExt cx="0" cy="0"/>
        </a:xfrm>
      </p:grpSpPr>
      <p:sp>
        <p:nvSpPr>
          <p:cNvPr id="2" name="Picture Placeholder 9"/>
          <p:cNvSpPr txBox="1">
            <a:spLocks noGrp="1"/>
          </p:cNvSpPr>
          <p:nvPr>
            <p:ph type="pic" sz="quarter" idx="4294967295"/>
          </p:nvPr>
        </p:nvSpPr>
        <p:spPr>
          <a:xfrm>
            <a:off x="0" y="3566160"/>
            <a:ext cx="5303520" cy="329184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3" name="Picture Placeholder 9"/>
          <p:cNvSpPr txBox="1">
            <a:spLocks noGrp="1"/>
          </p:cNvSpPr>
          <p:nvPr>
            <p:ph type="pic" sz="quarter" idx="4294967295"/>
          </p:nvPr>
        </p:nvSpPr>
        <p:spPr>
          <a:xfrm>
            <a:off x="5394960" y="3566160"/>
            <a:ext cx="3749039" cy="329184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4" name="Text Placeholder 14"/>
          <p:cNvSpPr txBox="1">
            <a:spLocks noGrp="1"/>
          </p:cNvSpPr>
          <p:nvPr>
            <p:ph type="body" sz="quarter" idx="4294967295"/>
          </p:nvPr>
        </p:nvSpPr>
        <p:spPr>
          <a:xfrm>
            <a:off x="533396" y="685800"/>
            <a:ext cx="4724403" cy="38100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0" i="0" u="none" strike="noStrike" kern="0" cap="none" spc="0" baseline="0">
                <a:solidFill>
                  <a:srgbClr val="003399"/>
                </a:solidFill>
                <a:uFillTx/>
                <a:latin typeface="Myriad Pro"/>
                <a:ea typeface="ＭＳ Ｐゴシック"/>
                <a:cs typeface="ＭＳ Ｐゴシック"/>
              </a:defRPr>
            </a:lvl1pPr>
          </a:lstStyle>
          <a:p>
            <a:pPr lvl="0"/>
            <a:r>
              <a:rPr lang="en-US"/>
              <a:t>Click to edit Master text styles</a:t>
            </a:r>
          </a:p>
        </p:txBody>
      </p:sp>
      <p:sp>
        <p:nvSpPr>
          <p:cNvPr id="5" name="Text Placeholder 33"/>
          <p:cNvSpPr txBox="1">
            <a:spLocks noGrp="1"/>
          </p:cNvSpPr>
          <p:nvPr>
            <p:ph type="body" sz="quarter" idx="4294967295"/>
          </p:nvPr>
        </p:nvSpPr>
        <p:spPr>
          <a:xfrm>
            <a:off x="533396" y="1381868"/>
            <a:ext cx="6553203" cy="2123328"/>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1">
              <a:lnSpc>
                <a:spcPct val="100000"/>
              </a:lnSpc>
              <a:spcBef>
                <a:spcPts val="400"/>
              </a:spcBef>
              <a:spcAft>
                <a:spcPts val="0"/>
              </a:spcAft>
              <a:buSzPct val="100000"/>
              <a:buFont typeface="Arial"/>
              <a:buChar char="•"/>
              <a:tabLst/>
              <a:defRPr lang="en-US" sz="1800" b="0"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xmlns="" val="167610130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picture B">
    <p:spTree>
      <p:nvGrpSpPr>
        <p:cNvPr id="1" name=""/>
        <p:cNvGrpSpPr/>
        <p:nvPr/>
      </p:nvGrpSpPr>
      <p:grpSpPr>
        <a:xfrm>
          <a:off x="0" y="0"/>
          <a:ext cx="0" cy="0"/>
          <a:chOff x="0" y="0"/>
          <a:chExt cx="0" cy="0"/>
        </a:xfrm>
      </p:grpSpPr>
      <p:sp>
        <p:nvSpPr>
          <p:cNvPr id="2" name="Picture Placeholder 9"/>
          <p:cNvSpPr txBox="1">
            <a:spLocks noGrp="1"/>
          </p:cNvSpPr>
          <p:nvPr>
            <p:ph type="pic" sz="quarter" idx="4294967295"/>
          </p:nvPr>
        </p:nvSpPr>
        <p:spPr>
          <a:xfrm>
            <a:off x="0" y="4389120"/>
            <a:ext cx="4572000" cy="246888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3" name="Picture Placeholder 9"/>
          <p:cNvSpPr txBox="1">
            <a:spLocks noGrp="1"/>
          </p:cNvSpPr>
          <p:nvPr>
            <p:ph type="pic" sz="quarter" idx="4294967295"/>
          </p:nvPr>
        </p:nvSpPr>
        <p:spPr>
          <a:xfrm>
            <a:off x="4663440" y="4389120"/>
            <a:ext cx="4480560" cy="246888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4" name="Text Placeholder 14"/>
          <p:cNvSpPr txBox="1">
            <a:spLocks noGrp="1"/>
          </p:cNvSpPr>
          <p:nvPr>
            <p:ph type="body" sz="quarter" idx="4294967295"/>
          </p:nvPr>
        </p:nvSpPr>
        <p:spPr>
          <a:xfrm>
            <a:off x="533396" y="685800"/>
            <a:ext cx="4724403" cy="38100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0" i="0" u="none" strike="noStrike" kern="0" cap="none" spc="0" baseline="0">
                <a:solidFill>
                  <a:srgbClr val="003399"/>
                </a:solidFill>
                <a:uFillTx/>
                <a:latin typeface="Myriad Pro"/>
                <a:ea typeface="ＭＳ Ｐゴシック"/>
                <a:cs typeface="ＭＳ Ｐゴシック"/>
              </a:defRPr>
            </a:lvl1pPr>
          </a:lstStyle>
          <a:p>
            <a:pPr lvl="0"/>
            <a:r>
              <a:rPr lang="en-US"/>
              <a:t>Click to edit Master text styles</a:t>
            </a:r>
          </a:p>
        </p:txBody>
      </p:sp>
      <p:sp>
        <p:nvSpPr>
          <p:cNvPr id="5" name="Text Placeholder 33"/>
          <p:cNvSpPr txBox="1">
            <a:spLocks noGrp="1"/>
          </p:cNvSpPr>
          <p:nvPr>
            <p:ph type="body" sz="quarter" idx="4294967295"/>
          </p:nvPr>
        </p:nvSpPr>
        <p:spPr>
          <a:xfrm>
            <a:off x="533396" y="1381868"/>
            <a:ext cx="6553203" cy="2123328"/>
          </a:xfrm>
          <a:prstGeom prst="rect">
            <a:avLst/>
          </a:prstGeom>
          <a:noFill/>
          <a:ln>
            <a:noFill/>
          </a:ln>
        </p:spPr>
        <p:txBody>
          <a:bodyPr vert="horz" wrap="square" lIns="91440" tIns="45720" rIns="91440" bIns="45720" anchor="t" anchorCtr="0" compatLnSpc="1"/>
          <a:lstStyle>
            <a:lvl1pPr marL="342900" marR="0" lvl="0" indent="-342900" algn="l" defTabSz="914400" rtl="0" fontAlgn="auto" hangingPunct="1">
              <a:lnSpc>
                <a:spcPct val="100000"/>
              </a:lnSpc>
              <a:spcBef>
                <a:spcPts val="400"/>
              </a:spcBef>
              <a:spcAft>
                <a:spcPts val="0"/>
              </a:spcAft>
              <a:buSzPct val="100000"/>
              <a:buFont typeface="Arial"/>
              <a:buChar char="•"/>
              <a:tabLst/>
              <a:defRPr lang="en-US" sz="1800" b="0"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xmlns="" val="169165224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icture">
    <p:spTree>
      <p:nvGrpSpPr>
        <p:cNvPr id="1" name=""/>
        <p:cNvGrpSpPr/>
        <p:nvPr/>
      </p:nvGrpSpPr>
      <p:grpSpPr>
        <a:xfrm>
          <a:off x="0" y="0"/>
          <a:ext cx="0" cy="0"/>
          <a:chOff x="0" y="0"/>
          <a:chExt cx="0" cy="0"/>
        </a:xfrm>
      </p:grpSpPr>
      <p:sp>
        <p:nvSpPr>
          <p:cNvPr id="2" name="Picture Placeholder 9"/>
          <p:cNvSpPr txBox="1">
            <a:spLocks noGrp="1"/>
          </p:cNvSpPr>
          <p:nvPr>
            <p:ph type="pic" sz="quarter" idx="4294967295"/>
          </p:nvPr>
        </p:nvSpPr>
        <p:spPr>
          <a:xfrm>
            <a:off x="0" y="0"/>
            <a:ext cx="9144000" cy="685800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Tree>
    <p:extLst>
      <p:ext uri="{BB962C8B-B14F-4D97-AF65-F5344CB8AC3E}">
        <p14:creationId xmlns:p14="http://schemas.microsoft.com/office/powerpoint/2010/main" xmlns="" val="10632454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picture 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515398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 picture B">
    <p:spTree>
      <p:nvGrpSpPr>
        <p:cNvPr id="1" name=""/>
        <p:cNvGrpSpPr/>
        <p:nvPr/>
      </p:nvGrpSpPr>
      <p:grpSpPr>
        <a:xfrm>
          <a:off x="0" y="0"/>
          <a:ext cx="0" cy="0"/>
          <a:chOff x="0" y="0"/>
          <a:chExt cx="0" cy="0"/>
        </a:xfrm>
      </p:grpSpPr>
      <p:graphicFrame>
        <p:nvGraphicFramePr>
          <p:cNvPr id="6" name="Object 1" hidden="1"/>
          <p:cNvGraphicFramePr>
            <a:graphicFrameLocks noChangeAspect="1"/>
          </p:cNvGraphicFramePr>
          <p:nvPr/>
        </p:nvGraphicFramePr>
        <p:xfrm>
          <a:off x="1588" y="1588"/>
          <a:ext cx="1587" cy="1587"/>
        </p:xfrm>
        <a:graphic>
          <a:graphicData uri="http://schemas.openxmlformats.org/presentationml/2006/ole">
            <p:oleObj spid="_x0000_s31790" r:id="rId3" imgW="360" imgH="360" progId="">
              <p:embed/>
            </p:oleObj>
          </a:graphicData>
        </a:graphic>
      </p:graphicFrame>
      <p:pic>
        <p:nvPicPr>
          <p:cNvPr id="7" name="Picture 2" descr="Screen shot 2011-06-24 at 3.13.09 P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p:cNvPicPr>
          <p:nvPr/>
        </p:nvPicPr>
        <p:blipFill>
          <a:blip r:embed="rId5" cstate="print">
            <a:extLst>
              <a:ext uri="{28A0092B-C50C-407E-A947-70E740481C1C}">
                <a14:useLocalDpi xmlns:a14="http://schemas.microsoft.com/office/drawing/2010/main" xmlns="" val="0"/>
              </a:ext>
            </a:extLst>
          </a:blip>
          <a:srcRect l="3140" t="13087" r="6255" b="50671"/>
          <a:stretch>
            <a:fillRect/>
          </a:stretch>
        </p:blipFill>
        <p:spPr bwMode="auto">
          <a:xfrm>
            <a:off x="6302375" y="5638800"/>
            <a:ext cx="28289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p:cNvPicPr>
            <a:picLocks noChangeAspect="1"/>
          </p:cNvPicPr>
          <p:nvPr/>
        </p:nvPicPr>
        <p:blipFill>
          <a:blip r:embed="rId6" cstate="print">
            <a:extLst>
              <a:ext uri="{28A0092B-C50C-407E-A947-70E740481C1C}">
                <a14:useLocalDpi xmlns:a14="http://schemas.microsoft.com/office/drawing/2010/main" xmlns="" val="0"/>
              </a:ext>
            </a:extLst>
          </a:blip>
          <a:srcRect l="20822" t="13087" r="3140" b="50671"/>
          <a:stretch>
            <a:fillRect/>
          </a:stretch>
        </p:blipFill>
        <p:spPr bwMode="auto">
          <a:xfrm>
            <a:off x="17463" y="0"/>
            <a:ext cx="2486025"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6"/>
          <p:cNvSpPr>
            <a:spLocks noChangeArrowheads="1"/>
          </p:cNvSpPr>
          <p:nvPr/>
        </p:nvSpPr>
        <p:spPr bwMode="auto">
          <a:xfrm>
            <a:off x="6786563" y="0"/>
            <a:ext cx="2357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FOR DISCUSSION ONLY</a:t>
            </a:r>
            <a:endParaRPr lang="en-US" altLang="en-US" sz="1400">
              <a:solidFill>
                <a:srgbClr val="FF0000"/>
              </a:solidFill>
              <a:latin typeface="Times New Roman" charset="0"/>
              <a:ea typeface="ＭＳ Ｐゴシック" charset="-128"/>
            </a:endParaRPr>
          </a:p>
        </p:txBody>
      </p:sp>
      <p:sp>
        <p:nvSpPr>
          <p:cNvPr id="11"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F1E54FFC-9812-2F44-A160-6E9CA691B059}"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12" name="Rectangle 7"/>
          <p:cNvSpPr>
            <a:spLocks noChangeArrowheads="1"/>
          </p:cNvSpPr>
          <p:nvPr/>
        </p:nvSpPr>
        <p:spPr bwMode="auto">
          <a:xfrm>
            <a:off x="0" y="6550025"/>
            <a:ext cx="2339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Revised March 18, 2015</a:t>
            </a:r>
            <a:endParaRPr lang="en-US" altLang="en-US" sz="1400">
              <a:solidFill>
                <a:srgbClr val="FF0000"/>
              </a:solidFill>
              <a:latin typeface="Times New Roman" charset="0"/>
              <a:ea typeface="ＭＳ Ｐゴシック" charset="-128"/>
            </a:endParaRPr>
          </a:p>
        </p:txBody>
      </p:sp>
      <p:sp>
        <p:nvSpPr>
          <p:cNvPr id="13" name="Line 2"/>
          <p:cNvSpPr>
            <a:spLocks/>
          </p:cNvSpPr>
          <p:nvPr/>
        </p:nvSpPr>
        <p:spPr bwMode="auto">
          <a:xfrm>
            <a:off x="304800" y="1524000"/>
            <a:ext cx="7162800" cy="0"/>
          </a:xfrm>
          <a:custGeom>
            <a:avLst/>
            <a:gdLst>
              <a:gd name="T0" fmla="*/ 3581398 w 7162796"/>
              <a:gd name="T1" fmla="*/ 7162796 w 7162796"/>
              <a:gd name="T2" fmla="*/ 3581398 w 7162796"/>
              <a:gd name="T3" fmla="*/ 0 w 7162796"/>
              <a:gd name="T4" fmla="*/ 0 w 7162796"/>
              <a:gd name="T5" fmla="*/ 7162796 w 7162796"/>
              <a:gd name="T6" fmla="*/ 17694720 60000 65536"/>
              <a:gd name="T7" fmla="*/ 0 60000 65536"/>
              <a:gd name="T8" fmla="*/ 5898240 60000 65536"/>
              <a:gd name="T9" fmla="*/ 11796480 60000 65536"/>
              <a:gd name="T10" fmla="*/ 5898240 60000 65536"/>
              <a:gd name="T11" fmla="*/ 17694720 60000 65536"/>
              <a:gd name="T12" fmla="*/ 0 w 7162796"/>
              <a:gd name="T13" fmla="*/ 7162796 w 7162796"/>
            </a:gdLst>
            <a:ahLst/>
            <a:cxnLst>
              <a:cxn ang="T6">
                <a:pos x="T0" y="0"/>
              </a:cxn>
              <a:cxn ang="T7">
                <a:pos x="T1" y="0"/>
              </a:cxn>
              <a:cxn ang="T8">
                <a:pos x="T2" y="0"/>
              </a:cxn>
              <a:cxn ang="T9">
                <a:pos x="T3" y="0"/>
              </a:cxn>
              <a:cxn ang="T10">
                <a:pos x="T4" y="0"/>
              </a:cxn>
              <a:cxn ang="T11">
                <a:pos x="T5" y="0"/>
              </a:cxn>
            </a:cxnLst>
            <a:rect l="T12" t="0" r="T13" b="0"/>
            <a:pathLst>
              <a:path w="7162796">
                <a:moveTo>
                  <a:pt x="0" y="0"/>
                </a:moveTo>
                <a:lnTo>
                  <a:pt x="7162796" y="1"/>
                </a:lnTo>
              </a:path>
            </a:pathLst>
          </a:custGeom>
          <a:noFill/>
          <a:ln w="12701">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 name="Picture Placeholder 9"/>
          <p:cNvSpPr txBox="1">
            <a:spLocks noGrp="1"/>
          </p:cNvSpPr>
          <p:nvPr>
            <p:ph type="pic" sz="quarter" idx="4294967295"/>
          </p:nvPr>
        </p:nvSpPr>
        <p:spPr>
          <a:xfrm>
            <a:off x="0" y="2971800"/>
            <a:ext cx="9144000" cy="388620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4" name="Text Placeholder 14"/>
          <p:cNvSpPr txBox="1">
            <a:spLocks noGrp="1"/>
          </p:cNvSpPr>
          <p:nvPr>
            <p:ph type="body" sz="quarter" idx="4294967295"/>
          </p:nvPr>
        </p:nvSpPr>
        <p:spPr>
          <a:xfrm>
            <a:off x="533396" y="685800"/>
            <a:ext cx="4724403" cy="38100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1" i="0" u="none" strike="noStrike" kern="0" cap="none" spc="0" baseline="0">
                <a:solidFill>
                  <a:srgbClr val="003399"/>
                </a:solidFill>
                <a:uFillTx/>
                <a:latin typeface="Myriad Pro"/>
                <a:ea typeface="ＭＳ Ｐゴシック"/>
                <a:cs typeface="ＭＳ Ｐゴシック"/>
              </a:defRPr>
            </a:lvl1pPr>
          </a:lstStyle>
          <a:p>
            <a:pPr lvl="0"/>
            <a:r>
              <a:rPr lang="en-US"/>
              <a:t>Click to edit Master text styles</a:t>
            </a:r>
          </a:p>
        </p:txBody>
      </p:sp>
      <p:sp>
        <p:nvSpPr>
          <p:cNvPr id="5" name="Text Placeholder 33"/>
          <p:cNvSpPr txBox="1">
            <a:spLocks noGrp="1"/>
          </p:cNvSpPr>
          <p:nvPr>
            <p:ph type="body" sz="quarter" idx="4294967295"/>
          </p:nvPr>
        </p:nvSpPr>
        <p:spPr>
          <a:xfrm>
            <a:off x="533396" y="1381868"/>
            <a:ext cx="6553203" cy="2123328"/>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0"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xmlns="" val="63528351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 pictures C">
    <p:spTree>
      <p:nvGrpSpPr>
        <p:cNvPr id="1" name=""/>
        <p:cNvGrpSpPr/>
        <p:nvPr/>
      </p:nvGrpSpPr>
      <p:grpSpPr>
        <a:xfrm>
          <a:off x="0" y="0"/>
          <a:ext cx="0" cy="0"/>
          <a:chOff x="0" y="0"/>
          <a:chExt cx="0" cy="0"/>
        </a:xfrm>
      </p:grpSpPr>
      <p:graphicFrame>
        <p:nvGraphicFramePr>
          <p:cNvPr id="6" name="Object 1" hidden="1"/>
          <p:cNvGraphicFramePr>
            <a:graphicFrameLocks noChangeAspect="1"/>
          </p:cNvGraphicFramePr>
          <p:nvPr/>
        </p:nvGraphicFramePr>
        <p:xfrm>
          <a:off x="1588" y="1588"/>
          <a:ext cx="1587" cy="1587"/>
        </p:xfrm>
        <a:graphic>
          <a:graphicData uri="http://schemas.openxmlformats.org/presentationml/2006/ole">
            <p:oleObj spid="_x0000_s32814" r:id="rId3" imgW="360" imgH="360" progId="">
              <p:embed/>
            </p:oleObj>
          </a:graphicData>
        </a:graphic>
      </p:graphicFrame>
      <p:pic>
        <p:nvPicPr>
          <p:cNvPr id="7" name="Picture 2" descr="Screen shot 2011-06-24 at 3.13.09 P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p:cNvPicPr>
          <p:nvPr/>
        </p:nvPicPr>
        <p:blipFill>
          <a:blip r:embed="rId5" cstate="print">
            <a:extLst>
              <a:ext uri="{28A0092B-C50C-407E-A947-70E740481C1C}">
                <a14:useLocalDpi xmlns:a14="http://schemas.microsoft.com/office/drawing/2010/main" xmlns="" val="0"/>
              </a:ext>
            </a:extLst>
          </a:blip>
          <a:srcRect l="3140" t="13087" r="6255" b="50671"/>
          <a:stretch>
            <a:fillRect/>
          </a:stretch>
        </p:blipFill>
        <p:spPr bwMode="auto">
          <a:xfrm>
            <a:off x="6302375" y="5638800"/>
            <a:ext cx="28289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p:cNvPicPr>
            <a:picLocks noChangeAspect="1"/>
          </p:cNvPicPr>
          <p:nvPr/>
        </p:nvPicPr>
        <p:blipFill>
          <a:blip r:embed="rId6" cstate="print">
            <a:extLst>
              <a:ext uri="{28A0092B-C50C-407E-A947-70E740481C1C}">
                <a14:useLocalDpi xmlns:a14="http://schemas.microsoft.com/office/drawing/2010/main" xmlns="" val="0"/>
              </a:ext>
            </a:extLst>
          </a:blip>
          <a:srcRect l="20822" t="13087" r="3140" b="50671"/>
          <a:stretch>
            <a:fillRect/>
          </a:stretch>
        </p:blipFill>
        <p:spPr bwMode="auto">
          <a:xfrm>
            <a:off x="17463" y="0"/>
            <a:ext cx="2486025"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6"/>
          <p:cNvSpPr>
            <a:spLocks noChangeArrowheads="1"/>
          </p:cNvSpPr>
          <p:nvPr/>
        </p:nvSpPr>
        <p:spPr bwMode="auto">
          <a:xfrm>
            <a:off x="6786563" y="0"/>
            <a:ext cx="2357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FOR DISCUSSION ONLY</a:t>
            </a:r>
            <a:endParaRPr lang="en-US" altLang="en-US" sz="1400">
              <a:solidFill>
                <a:srgbClr val="FF0000"/>
              </a:solidFill>
              <a:latin typeface="Times New Roman" charset="0"/>
              <a:ea typeface="ＭＳ Ｐゴシック" charset="-128"/>
            </a:endParaRPr>
          </a:p>
        </p:txBody>
      </p:sp>
      <p:sp>
        <p:nvSpPr>
          <p:cNvPr id="11"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3FFFD66D-12D2-BD4B-89E4-DB3BD8CE789A}"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12" name="Rectangle 7"/>
          <p:cNvSpPr>
            <a:spLocks noChangeArrowheads="1"/>
          </p:cNvSpPr>
          <p:nvPr/>
        </p:nvSpPr>
        <p:spPr bwMode="auto">
          <a:xfrm>
            <a:off x="0" y="6550025"/>
            <a:ext cx="2339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Revised March 18, 2015</a:t>
            </a:r>
            <a:endParaRPr lang="en-US" altLang="en-US" sz="1400">
              <a:solidFill>
                <a:srgbClr val="FF0000"/>
              </a:solidFill>
              <a:latin typeface="Times New Roman" charset="0"/>
              <a:ea typeface="ＭＳ Ｐゴシック" charset="-128"/>
            </a:endParaRPr>
          </a:p>
        </p:txBody>
      </p:sp>
      <p:sp>
        <p:nvSpPr>
          <p:cNvPr id="13" name="Line 2"/>
          <p:cNvSpPr>
            <a:spLocks/>
          </p:cNvSpPr>
          <p:nvPr/>
        </p:nvSpPr>
        <p:spPr bwMode="auto">
          <a:xfrm>
            <a:off x="304800" y="1524000"/>
            <a:ext cx="7162800" cy="0"/>
          </a:xfrm>
          <a:custGeom>
            <a:avLst/>
            <a:gdLst>
              <a:gd name="T0" fmla="*/ 3581398 w 7162796"/>
              <a:gd name="T1" fmla="*/ 7162796 w 7162796"/>
              <a:gd name="T2" fmla="*/ 3581398 w 7162796"/>
              <a:gd name="T3" fmla="*/ 0 w 7162796"/>
              <a:gd name="T4" fmla="*/ 0 w 7162796"/>
              <a:gd name="T5" fmla="*/ 7162796 w 7162796"/>
              <a:gd name="T6" fmla="*/ 17694720 60000 65536"/>
              <a:gd name="T7" fmla="*/ 0 60000 65536"/>
              <a:gd name="T8" fmla="*/ 5898240 60000 65536"/>
              <a:gd name="T9" fmla="*/ 11796480 60000 65536"/>
              <a:gd name="T10" fmla="*/ 5898240 60000 65536"/>
              <a:gd name="T11" fmla="*/ 17694720 60000 65536"/>
              <a:gd name="T12" fmla="*/ 0 w 7162796"/>
              <a:gd name="T13" fmla="*/ 7162796 w 7162796"/>
            </a:gdLst>
            <a:ahLst/>
            <a:cxnLst>
              <a:cxn ang="T6">
                <a:pos x="T0" y="0"/>
              </a:cxn>
              <a:cxn ang="T7">
                <a:pos x="T1" y="0"/>
              </a:cxn>
              <a:cxn ang="T8">
                <a:pos x="T2" y="0"/>
              </a:cxn>
              <a:cxn ang="T9">
                <a:pos x="T3" y="0"/>
              </a:cxn>
              <a:cxn ang="T10">
                <a:pos x="T4" y="0"/>
              </a:cxn>
              <a:cxn ang="T11">
                <a:pos x="T5" y="0"/>
              </a:cxn>
            </a:cxnLst>
            <a:rect l="T12" t="0" r="T13" b="0"/>
            <a:pathLst>
              <a:path w="7162796">
                <a:moveTo>
                  <a:pt x="0" y="0"/>
                </a:moveTo>
                <a:lnTo>
                  <a:pt x="7162796" y="1"/>
                </a:lnTo>
              </a:path>
            </a:pathLst>
          </a:custGeom>
          <a:noFill/>
          <a:ln w="12701">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 name="Picture Placeholder 9"/>
          <p:cNvSpPr txBox="1">
            <a:spLocks noGrp="1"/>
          </p:cNvSpPr>
          <p:nvPr>
            <p:ph type="pic" sz="quarter" idx="4294967295"/>
          </p:nvPr>
        </p:nvSpPr>
        <p:spPr>
          <a:xfrm>
            <a:off x="4800600" y="3200400"/>
            <a:ext cx="4343400" cy="3657600"/>
          </a:xfrm>
          <a:prstGeom prst="rect">
            <a:avLst/>
          </a:prstGeom>
          <a:solidFill>
            <a:srgbClr val="F2F2F2"/>
          </a:solid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300"/>
              </a:spcBef>
              <a:spcAft>
                <a:spcPts val="0"/>
              </a:spcAft>
              <a:buNone/>
              <a:tabLst/>
              <a:defRPr lang="en-US" sz="1200" b="0" i="0" u="none" strike="noStrike" kern="0" cap="none" spc="0" baseline="0">
                <a:solidFill>
                  <a:srgbClr val="207318"/>
                </a:solidFill>
                <a:uFillTx/>
                <a:latin typeface="Myriad Pro"/>
                <a:ea typeface="ＭＳ Ｐゴシック"/>
                <a:cs typeface="ＭＳ Ｐゴシック"/>
              </a:defRPr>
            </a:lvl1pPr>
          </a:lstStyle>
          <a:p>
            <a:pPr lvl="0"/>
            <a:r>
              <a:rPr lang="en-US" noProof="0"/>
              <a:t>Drag picture to placeholder or click icon to add</a:t>
            </a:r>
          </a:p>
        </p:txBody>
      </p:sp>
      <p:sp>
        <p:nvSpPr>
          <p:cNvPr id="4" name="Text Placeholder 14"/>
          <p:cNvSpPr txBox="1">
            <a:spLocks noGrp="1"/>
          </p:cNvSpPr>
          <p:nvPr>
            <p:ph type="body" sz="quarter" idx="4294967295"/>
          </p:nvPr>
        </p:nvSpPr>
        <p:spPr>
          <a:xfrm>
            <a:off x="533396" y="685800"/>
            <a:ext cx="4724403" cy="38100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1" i="0" u="none" strike="noStrike" kern="0" cap="none" spc="0" baseline="0">
                <a:solidFill>
                  <a:srgbClr val="003399"/>
                </a:solidFill>
                <a:uFillTx/>
                <a:latin typeface="Myriad Pro"/>
                <a:ea typeface="ＭＳ Ｐゴシック"/>
                <a:cs typeface="ＭＳ Ｐゴシック"/>
              </a:defRPr>
            </a:lvl1pPr>
          </a:lstStyle>
          <a:p>
            <a:pPr lvl="0"/>
            <a:r>
              <a:rPr lang="en-US"/>
              <a:t>Click to edit Master text styles</a:t>
            </a:r>
          </a:p>
        </p:txBody>
      </p:sp>
      <p:sp>
        <p:nvSpPr>
          <p:cNvPr id="5" name="Text Placeholder 33"/>
          <p:cNvSpPr txBox="1">
            <a:spLocks noGrp="1"/>
          </p:cNvSpPr>
          <p:nvPr>
            <p:ph type="body" sz="quarter" idx="4294967295"/>
          </p:nvPr>
        </p:nvSpPr>
        <p:spPr>
          <a:xfrm>
            <a:off x="533396" y="1381868"/>
            <a:ext cx="6553203" cy="1742334"/>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400"/>
              </a:spcBef>
              <a:spcAft>
                <a:spcPts val="0"/>
              </a:spcAft>
              <a:buNone/>
              <a:tabLst/>
              <a:defRPr lang="en-US" sz="1800" b="0" i="0" u="none" strike="noStrike" kern="0" cap="none" spc="0" baseline="0">
                <a:solidFill>
                  <a:srgbClr val="003399"/>
                </a:solidFill>
                <a:uFillTx/>
                <a:latin typeface="Myriad Pro"/>
                <a:ea typeface="ＭＳ Ｐゴシック"/>
                <a:cs typeface="ＭＳ Ｐゴシック"/>
              </a:defRPr>
            </a:lvl1pPr>
            <a:lvl2pPr marL="742950" marR="0" lvl="1" indent="-285750" algn="l" defTabSz="914400" rtl="0" fontAlgn="auto" hangingPunct="1">
              <a:lnSpc>
                <a:spcPct val="100000"/>
              </a:lnSpc>
              <a:spcBef>
                <a:spcPts val="1000"/>
              </a:spcBef>
              <a:spcAft>
                <a:spcPts val="0"/>
              </a:spcAft>
              <a:buSzPct val="100000"/>
              <a:buFont typeface="Arial" pitchFamily="34"/>
              <a:buChar char="–"/>
              <a:tabLst/>
              <a:defRPr lang="en-US" sz="4000" b="0" i="0" u="none" strike="noStrike" kern="0" cap="none" spc="0" baseline="0">
                <a:solidFill>
                  <a:srgbClr val="000000"/>
                </a:solidFill>
                <a:uFillTx/>
                <a:latin typeface="Myriad Pro"/>
                <a:ea typeface="ＭＳ Ｐゴシック"/>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xmlns="" val="206881056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5.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nvGraphicFramePr>
        <p:xfrm>
          <a:off x="1588" y="1588"/>
          <a:ext cx="1587" cy="1587"/>
        </p:xfrm>
        <a:graphic>
          <a:graphicData uri="http://schemas.openxmlformats.org/presentationml/2006/ole">
            <p:oleObj spid="_x0000_s1078" r:id="rId19" imgW="360" imgH="360" progId="">
              <p:embed/>
            </p:oleObj>
          </a:graphicData>
        </a:graphic>
      </p:graphicFrame>
      <p:pic>
        <p:nvPicPr>
          <p:cNvPr id="1027" name="Picture 2" descr="Screen shot 2011-06-24 at 3.13.09 PM.pn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8001000" y="228600"/>
            <a:ext cx="87471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p:cNvPicPr>
            <a:picLocks noChangeAspect="1"/>
          </p:cNvPicPr>
          <p:nvPr/>
        </p:nvPicPr>
        <p:blipFill>
          <a:blip r:embed="rId21" cstate="print">
            <a:extLst>
              <a:ext uri="{28A0092B-C50C-407E-A947-70E740481C1C}">
                <a14:useLocalDpi xmlns:a14="http://schemas.microsoft.com/office/drawing/2010/main" xmlns="" val="0"/>
              </a:ext>
            </a:extLst>
          </a:blip>
          <a:srcRect l="3140" t="13087" r="6255" b="50671"/>
          <a:stretch>
            <a:fillRect/>
          </a:stretch>
        </p:blipFill>
        <p:spPr bwMode="auto">
          <a:xfrm>
            <a:off x="6302375" y="5638800"/>
            <a:ext cx="28289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p:cNvPicPr>
            <a:picLocks noChangeAspect="1"/>
          </p:cNvPicPr>
          <p:nvPr/>
        </p:nvPicPr>
        <p:blipFill>
          <a:blip r:embed="rId22" cstate="print">
            <a:extLst>
              <a:ext uri="{28A0092B-C50C-407E-A947-70E740481C1C}">
                <a14:useLocalDpi xmlns:a14="http://schemas.microsoft.com/office/drawing/2010/main" xmlns="" val="0"/>
              </a:ext>
            </a:extLst>
          </a:blip>
          <a:srcRect l="20822" t="13087" r="3140" b="50671"/>
          <a:stretch>
            <a:fillRect/>
          </a:stretch>
        </p:blipFill>
        <p:spPr bwMode="auto">
          <a:xfrm>
            <a:off x="17463" y="0"/>
            <a:ext cx="2486025"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6"/>
          <p:cNvSpPr>
            <a:spLocks noChangeArrowheads="1"/>
          </p:cNvSpPr>
          <p:nvPr/>
        </p:nvSpPr>
        <p:spPr bwMode="auto">
          <a:xfrm>
            <a:off x="6786563" y="0"/>
            <a:ext cx="2357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FOR DISCUSSION ONLY</a:t>
            </a:r>
            <a:endParaRPr lang="en-US" altLang="en-US" sz="1400">
              <a:solidFill>
                <a:srgbClr val="FF0000"/>
              </a:solidFill>
              <a:latin typeface="Times New Roman" charset="0"/>
              <a:ea typeface="ＭＳ Ｐゴシック" charset="-128"/>
            </a:endParaRPr>
          </a:p>
        </p:txBody>
      </p:sp>
      <p:sp>
        <p:nvSpPr>
          <p:cNvPr id="1031" name="TextBox 8"/>
          <p:cNvSpPr txBox="1">
            <a:spLocks noChangeArrowheads="1"/>
          </p:cNvSpPr>
          <p:nvPr/>
        </p:nvSpPr>
        <p:spPr bwMode="auto">
          <a:xfrm>
            <a:off x="8394700" y="6629400"/>
            <a:ext cx="5349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fld id="{BAF2B0B1-4A22-7048-A41B-019CEF360AB7}" type="slidenum">
              <a:rPr lang="en-CA" altLang="en-US" sz="1000">
                <a:solidFill>
                  <a:srgbClr val="7F7F7F"/>
                </a:solidFill>
                <a:latin typeface="Times New Roman" charset="0"/>
                <a:ea typeface="ＭＳ Ｐゴシック" charset="-128"/>
              </a:rPr>
              <a:pPr algn="r"/>
              <a:t>‹N°›</a:t>
            </a:fld>
            <a:endParaRPr lang="en-CA" altLang="en-US" sz="1000">
              <a:solidFill>
                <a:srgbClr val="7F7F7F"/>
              </a:solidFill>
              <a:latin typeface="Times New Roman" charset="0"/>
              <a:ea typeface="ＭＳ Ｐゴシック" charset="-128"/>
            </a:endParaRPr>
          </a:p>
        </p:txBody>
      </p:sp>
      <p:sp>
        <p:nvSpPr>
          <p:cNvPr id="1032" name="Rectangle 7"/>
          <p:cNvSpPr>
            <a:spLocks noChangeArrowheads="1"/>
          </p:cNvSpPr>
          <p:nvPr/>
        </p:nvSpPr>
        <p:spPr bwMode="auto">
          <a:xfrm>
            <a:off x="0" y="6550025"/>
            <a:ext cx="2339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1400">
                <a:solidFill>
                  <a:srgbClr val="FF0000"/>
                </a:solidFill>
                <a:ea typeface="ＭＳ Ｐゴシック" charset="-128"/>
              </a:rPr>
              <a:t>Draft Revised March 18, 2015</a:t>
            </a:r>
            <a:endParaRPr lang="en-US" altLang="en-US" sz="1400">
              <a:solidFill>
                <a:srgbClr val="FF0000"/>
              </a:solidFill>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688" r:id="rId4"/>
    <p:sldLayoutId id="2147483689" r:id="rId5"/>
    <p:sldLayoutId id="2147483690" r:id="rId6"/>
    <p:sldLayoutId id="2147483691" r:id="rId7"/>
    <p:sldLayoutId id="2147483711" r:id="rId8"/>
    <p:sldLayoutId id="2147483712" r:id="rId9"/>
    <p:sldLayoutId id="2147483692" r:id="rId10"/>
    <p:sldLayoutId id="2147483693" r:id="rId11"/>
    <p:sldLayoutId id="2147483694" r:id="rId12"/>
    <p:sldLayoutId id="2147483695" r:id="rId13"/>
    <p:sldLayoutId id="2147483696" r:id="rId14"/>
    <p:sldLayoutId id="2147483697" r:id="rId15"/>
    <p:sldLayoutId id="2147483713" r:id="rId16"/>
  </p:sldLayoutIdLst>
  <p:transition spd="slow"/>
  <p:txStyles>
    <p:titleStyle>
      <a:lvl1pPr algn="ctr" rtl="0" eaLnBrk="1" fontAlgn="base" hangingPunct="1">
        <a:spcBef>
          <a:spcPct val="0"/>
        </a:spcBef>
        <a:spcAft>
          <a:spcPct val="0"/>
        </a:spcAft>
        <a:defRPr sz="4400">
          <a:solidFill>
            <a:schemeClr val="tx2"/>
          </a:solidFill>
          <a:latin typeface="Arial"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charset="0"/>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txBox="1">
            <a:spLocks noGrp="1"/>
          </p:cNvSpPr>
          <p:nvPr>
            <p:ph type="title"/>
          </p:nvPr>
        </p:nvSpPr>
        <p:spPr bwMode="auto">
          <a:xfrm>
            <a:off x="2152650" y="228600"/>
            <a:ext cx="66960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txBox="1">
            <a:spLocks noGrp="1"/>
          </p:cNvSpPr>
          <p:nvPr>
            <p:ph type="body" idx="1"/>
          </p:nvPr>
        </p:nvSpPr>
        <p:spPr bwMode="auto">
          <a:xfrm>
            <a:off x="1028700" y="1552575"/>
            <a:ext cx="7315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4"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5" r:id="rId12"/>
    <p:sldLayoutId id="2147483716" r:id="rId13"/>
  </p:sldLayoutIdLst>
  <p:transition spd="slow"/>
  <p:txStyles>
    <p:titleStyle>
      <a:lvl1pPr algn="l" rtl="0" eaLnBrk="0" fontAlgn="base">
        <a:spcBef>
          <a:spcPct val="0"/>
        </a:spcBef>
        <a:spcAft>
          <a:spcPct val="0"/>
        </a:spcAft>
        <a:defRPr lang="en-US" sz="4400">
          <a:solidFill>
            <a:srgbClr val="4D4D4D"/>
          </a:solidFill>
          <a:latin typeface="Microsoft Sans Serif"/>
        </a:defRPr>
      </a:lvl1pPr>
      <a:lvl2pPr algn="l" rtl="0" eaLnBrk="0" fontAlgn="base">
        <a:spcBef>
          <a:spcPct val="0"/>
        </a:spcBef>
        <a:spcAft>
          <a:spcPct val="0"/>
        </a:spcAft>
        <a:defRPr sz="4400">
          <a:solidFill>
            <a:srgbClr val="4D4D4D"/>
          </a:solidFill>
          <a:latin typeface="Microsoft Sans Serif" charset="0"/>
        </a:defRPr>
      </a:lvl2pPr>
      <a:lvl3pPr algn="l" rtl="0" eaLnBrk="0" fontAlgn="base">
        <a:spcBef>
          <a:spcPct val="0"/>
        </a:spcBef>
        <a:spcAft>
          <a:spcPct val="0"/>
        </a:spcAft>
        <a:defRPr sz="4400">
          <a:solidFill>
            <a:srgbClr val="4D4D4D"/>
          </a:solidFill>
          <a:latin typeface="Microsoft Sans Serif" charset="0"/>
        </a:defRPr>
      </a:lvl3pPr>
      <a:lvl4pPr algn="l" rtl="0" eaLnBrk="0" fontAlgn="base">
        <a:spcBef>
          <a:spcPct val="0"/>
        </a:spcBef>
        <a:spcAft>
          <a:spcPct val="0"/>
        </a:spcAft>
        <a:defRPr sz="4400">
          <a:solidFill>
            <a:srgbClr val="4D4D4D"/>
          </a:solidFill>
          <a:latin typeface="Microsoft Sans Serif" charset="0"/>
        </a:defRPr>
      </a:lvl4pPr>
      <a:lvl5pPr algn="l" rtl="0" eaLnBrk="0" fontAlgn="base">
        <a:spcBef>
          <a:spcPct val="0"/>
        </a:spcBef>
        <a:spcAft>
          <a:spcPct val="0"/>
        </a:spcAft>
        <a:defRPr sz="4400">
          <a:solidFill>
            <a:srgbClr val="4D4D4D"/>
          </a:solidFill>
          <a:latin typeface="Microsoft Sans Serif" charset="0"/>
        </a:defRPr>
      </a:lvl5pPr>
      <a:lvl6pPr marL="457200" algn="l" rtl="0" eaLnBrk="0" fontAlgn="base">
        <a:spcBef>
          <a:spcPct val="0"/>
        </a:spcBef>
        <a:spcAft>
          <a:spcPct val="0"/>
        </a:spcAft>
        <a:defRPr sz="4400">
          <a:solidFill>
            <a:srgbClr val="4D4D4D"/>
          </a:solidFill>
          <a:latin typeface="Microsoft Sans Serif" charset="0"/>
        </a:defRPr>
      </a:lvl6pPr>
      <a:lvl7pPr marL="914400" algn="l" rtl="0" eaLnBrk="0" fontAlgn="base">
        <a:spcBef>
          <a:spcPct val="0"/>
        </a:spcBef>
        <a:spcAft>
          <a:spcPct val="0"/>
        </a:spcAft>
        <a:defRPr sz="4400">
          <a:solidFill>
            <a:srgbClr val="4D4D4D"/>
          </a:solidFill>
          <a:latin typeface="Microsoft Sans Serif" charset="0"/>
        </a:defRPr>
      </a:lvl7pPr>
      <a:lvl8pPr marL="1371600" algn="l" rtl="0" eaLnBrk="0" fontAlgn="base">
        <a:spcBef>
          <a:spcPct val="0"/>
        </a:spcBef>
        <a:spcAft>
          <a:spcPct val="0"/>
        </a:spcAft>
        <a:defRPr sz="4400">
          <a:solidFill>
            <a:srgbClr val="4D4D4D"/>
          </a:solidFill>
          <a:latin typeface="Microsoft Sans Serif" charset="0"/>
        </a:defRPr>
      </a:lvl8pPr>
      <a:lvl9pPr marL="1828800" algn="l" rtl="0" eaLnBrk="0" fontAlgn="base">
        <a:spcBef>
          <a:spcPct val="0"/>
        </a:spcBef>
        <a:spcAft>
          <a:spcPct val="0"/>
        </a:spcAft>
        <a:defRPr sz="4400">
          <a:solidFill>
            <a:srgbClr val="4D4D4D"/>
          </a:solidFill>
          <a:latin typeface="Microsoft Sans Serif" charset="0"/>
        </a:defRPr>
      </a:lvl9pPr>
    </p:titleStyle>
    <p:bodyStyle>
      <a:lvl1pPr marL="342900" indent="-342900" algn="l" rtl="0" eaLnBrk="0" fontAlgn="base">
        <a:spcBef>
          <a:spcPts val="800"/>
        </a:spcBef>
        <a:spcAft>
          <a:spcPct val="0"/>
        </a:spcAft>
        <a:buSzPct val="100000"/>
        <a:buChar char="•"/>
        <a:defRPr lang="en-US" sz="3200">
          <a:solidFill>
            <a:srgbClr val="4D4D4D"/>
          </a:solidFill>
          <a:latin typeface="Microsoft Sans Serif"/>
        </a:defRPr>
      </a:lvl1pPr>
      <a:lvl2pPr marL="742950" lvl="1" indent="-285750" algn="l" rtl="0" eaLnBrk="0" fontAlgn="base">
        <a:spcBef>
          <a:spcPts val="700"/>
        </a:spcBef>
        <a:spcAft>
          <a:spcPct val="0"/>
        </a:spcAft>
        <a:buSzPct val="100000"/>
        <a:buChar char="–"/>
        <a:defRPr lang="en-US" sz="2800">
          <a:solidFill>
            <a:srgbClr val="4D4D4D"/>
          </a:solidFill>
          <a:latin typeface="Microsoft Sans Serif"/>
        </a:defRPr>
      </a:lvl2pPr>
      <a:lvl3pPr marL="1143000" lvl="2" indent="-228600" algn="l" rtl="0" eaLnBrk="0" fontAlgn="base">
        <a:spcBef>
          <a:spcPts val="600"/>
        </a:spcBef>
        <a:spcAft>
          <a:spcPct val="0"/>
        </a:spcAft>
        <a:buSzPct val="100000"/>
        <a:buChar char="•"/>
        <a:defRPr lang="en-US" sz="2400">
          <a:solidFill>
            <a:srgbClr val="4D4D4D"/>
          </a:solidFill>
          <a:latin typeface="Microsoft Sans Serif"/>
        </a:defRPr>
      </a:lvl3pPr>
      <a:lvl4pPr marL="1600200" lvl="3" indent="-228600" algn="l" rtl="0" eaLnBrk="0" fontAlgn="base">
        <a:spcBef>
          <a:spcPts val="500"/>
        </a:spcBef>
        <a:spcAft>
          <a:spcPct val="0"/>
        </a:spcAft>
        <a:buSzPct val="100000"/>
        <a:buChar char="–"/>
        <a:defRPr lang="en-US" sz="2000">
          <a:solidFill>
            <a:srgbClr val="4D4D4D"/>
          </a:solidFill>
          <a:latin typeface="Microsoft Sans Serif"/>
        </a:defRPr>
      </a:lvl4pPr>
      <a:lvl5pPr marL="2057400" lvl="4" indent="-228600" algn="l" rtl="0" eaLnBrk="0" fontAlgn="base">
        <a:spcBef>
          <a:spcPts val="500"/>
        </a:spcBef>
        <a:spcAft>
          <a:spcPct val="0"/>
        </a:spcAft>
        <a:buSzPct val="100000"/>
        <a:buChar char="»"/>
        <a:defRPr lang="en-US" sz="2000">
          <a:solidFill>
            <a:srgbClr val="4D4D4D"/>
          </a:solidFill>
          <a:latin typeface="Microsoft Sans Serif"/>
        </a:defRPr>
      </a:lvl5pPr>
      <a:lvl6pPr marL="2514600" indent="-228600" algn="l" rtl="0" eaLnBrk="0" fontAlgn="base">
        <a:spcBef>
          <a:spcPts val="500"/>
        </a:spcBef>
        <a:spcAft>
          <a:spcPct val="0"/>
        </a:spcAft>
        <a:buSzPct val="100000"/>
        <a:buChar char="»"/>
        <a:defRPr lang="en-US" sz="2000">
          <a:solidFill>
            <a:srgbClr val="4D4D4D"/>
          </a:solidFill>
          <a:latin typeface="Microsoft Sans Serif"/>
        </a:defRPr>
      </a:lvl6pPr>
      <a:lvl7pPr marL="2971800" indent="-228600" algn="l" rtl="0" eaLnBrk="0" fontAlgn="base">
        <a:spcBef>
          <a:spcPts val="500"/>
        </a:spcBef>
        <a:spcAft>
          <a:spcPct val="0"/>
        </a:spcAft>
        <a:buSzPct val="100000"/>
        <a:buChar char="»"/>
        <a:defRPr lang="en-US" sz="2000">
          <a:solidFill>
            <a:srgbClr val="4D4D4D"/>
          </a:solidFill>
          <a:latin typeface="Microsoft Sans Serif"/>
        </a:defRPr>
      </a:lvl7pPr>
      <a:lvl8pPr marL="3429000" indent="-228600" algn="l" rtl="0" eaLnBrk="0" fontAlgn="base">
        <a:spcBef>
          <a:spcPts val="500"/>
        </a:spcBef>
        <a:spcAft>
          <a:spcPct val="0"/>
        </a:spcAft>
        <a:buSzPct val="100000"/>
        <a:buChar char="»"/>
        <a:defRPr lang="en-US" sz="2000">
          <a:solidFill>
            <a:srgbClr val="4D4D4D"/>
          </a:solidFill>
          <a:latin typeface="Microsoft Sans Serif"/>
        </a:defRPr>
      </a:lvl8pPr>
      <a:lvl9pPr marL="3886200" indent="-228600" algn="l" rtl="0" eaLnBrk="0" fontAlgn="base">
        <a:spcBef>
          <a:spcPts val="500"/>
        </a:spcBef>
        <a:spcAft>
          <a:spcPct val="0"/>
        </a:spcAft>
        <a:buSzPct val="100000"/>
        <a:buChar char="»"/>
        <a:defRPr lang="en-US" sz="2000">
          <a:solidFill>
            <a:srgbClr val="4D4D4D"/>
          </a:solidFill>
          <a:latin typeface="Microsoft Sans Serif"/>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Criteres%20d'evaluation%20-%20French.doc"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RFP%2002-2018-%20Fonds%20Bleu%20Bassin%20du%20congo%20VF.PDF" TargetMode="External"/><Relationship Id="rId2" Type="http://schemas.openxmlformats.org/officeDocument/2006/relationships/hyperlink" Target="375%20RFP_Schema%20AT_FONAREDD.docx" TargetMode="Externa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mailto:Patricia.diego@undp.org"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hyperlink" Target="https://intranet.undp.org/unit/bom/pso/SitePages/UNDP%20and%20non-UNDP%20LTAs.aspx"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764D8A2-EAB8-4032-ACD9-35294F8CCCFC}"/>
              </a:ext>
            </a:extLst>
          </p:cNvPr>
          <p:cNvSpPr>
            <a:spLocks noGrp="1"/>
          </p:cNvSpPr>
          <p:nvPr>
            <p:ph type="title"/>
          </p:nvPr>
        </p:nvSpPr>
        <p:spPr/>
        <p:txBody>
          <a:bodyPr/>
          <a:lstStyle/>
          <a:p>
            <a:r>
              <a:rPr lang="es-ES" dirty="0"/>
              <a:t/>
            </a:r>
            <a:br>
              <a:rPr lang="es-ES" dirty="0"/>
            </a:br>
            <a:r>
              <a:rPr lang="es-ES" dirty="0"/>
              <a:t/>
            </a:r>
            <a:br>
              <a:rPr lang="es-ES" dirty="0"/>
            </a:br>
            <a:r>
              <a:rPr lang="es-ES" dirty="0"/>
              <a:t/>
            </a:r>
            <a:br>
              <a:rPr lang="es-ES" dirty="0"/>
            </a:br>
            <a:r>
              <a:rPr lang="es-ES" dirty="0"/>
              <a:t/>
            </a:r>
            <a:br>
              <a:rPr lang="es-ES" dirty="0"/>
            </a:br>
            <a:r>
              <a:rPr lang="es-ES" dirty="0"/>
              <a:t/>
            </a:r>
            <a:br>
              <a:rPr lang="es-ES" dirty="0"/>
            </a:br>
            <a:r>
              <a:rPr lang="es-ES" dirty="0"/>
              <a:t/>
            </a:r>
            <a:br>
              <a:rPr lang="es-ES" dirty="0"/>
            </a:br>
            <a:r>
              <a:rPr lang="es-ES" dirty="0"/>
              <a:t/>
            </a:r>
            <a:br>
              <a:rPr lang="es-ES" dirty="0"/>
            </a:br>
            <a:r>
              <a:rPr lang="es-ES" dirty="0"/>
              <a:t/>
            </a:r>
            <a:br>
              <a:rPr lang="es-ES" dirty="0"/>
            </a:br>
            <a:r>
              <a:rPr lang="es-ES" dirty="0" err="1"/>
              <a:t>Critères</a:t>
            </a:r>
            <a:r>
              <a:rPr lang="es-ES" dirty="0"/>
              <a:t> </a:t>
            </a:r>
            <a:r>
              <a:rPr lang="es-ES" dirty="0" err="1"/>
              <a:t>d´évaluation</a:t>
            </a:r>
            <a:r>
              <a:rPr lang="es-ES" dirty="0"/>
              <a:t> des </a:t>
            </a:r>
            <a:r>
              <a:rPr lang="es-ES" dirty="0" err="1"/>
              <a:t>Appels</a:t>
            </a:r>
            <a:r>
              <a:rPr lang="es-ES" dirty="0"/>
              <a:t> à </a:t>
            </a:r>
            <a:r>
              <a:rPr lang="es-ES" dirty="0" err="1"/>
              <a:t>Propositions</a:t>
            </a:r>
            <a:r>
              <a:rPr lang="es-ES" dirty="0"/>
              <a:t> (</a:t>
            </a:r>
            <a:r>
              <a:rPr lang="es-ES" dirty="0" err="1"/>
              <a:t>Request</a:t>
            </a:r>
            <a:r>
              <a:rPr lang="es-ES" dirty="0"/>
              <a:t> </a:t>
            </a:r>
            <a:r>
              <a:rPr lang="es-ES" dirty="0" err="1"/>
              <a:t>for</a:t>
            </a:r>
            <a:r>
              <a:rPr lang="es-ES" dirty="0"/>
              <a:t> </a:t>
            </a:r>
            <a:r>
              <a:rPr lang="es-ES" dirty="0" err="1"/>
              <a:t>Proposals</a:t>
            </a:r>
            <a:r>
              <a:rPr lang="es-ES" dirty="0"/>
              <a:t>) </a:t>
            </a:r>
            <a:r>
              <a:rPr lang="es-ES" dirty="0" err="1"/>
              <a:t>selon</a:t>
            </a:r>
            <a:r>
              <a:rPr lang="es-ES" dirty="0"/>
              <a:t> les </a:t>
            </a:r>
            <a:r>
              <a:rPr lang="es-ES" dirty="0" err="1"/>
              <a:t>règles</a:t>
            </a:r>
            <a:r>
              <a:rPr lang="es-ES" dirty="0"/>
              <a:t> </a:t>
            </a:r>
            <a:r>
              <a:rPr lang="es-ES" dirty="0" err="1"/>
              <a:t>onusiennes</a:t>
            </a:r>
            <a:endParaRPr lang="fr-FR" dirty="0"/>
          </a:p>
        </p:txBody>
      </p:sp>
      <p:pic>
        <p:nvPicPr>
          <p:cNvPr id="8" name="Picture 8" descr="logo.JPG">
            <a:extLst>
              <a:ext uri="{FF2B5EF4-FFF2-40B4-BE49-F238E27FC236}">
                <a16:creationId xmlns:a16="http://schemas.microsoft.com/office/drawing/2014/main" xmlns="" id="{C73C227F-97A9-4AE6-926B-DB4D9F9B53E2}"/>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032970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1C19BB-4391-4031-BECD-139575454AC2}"/>
              </a:ext>
            </a:extLst>
          </p:cNvPr>
          <p:cNvSpPr>
            <a:spLocks noGrp="1"/>
          </p:cNvSpPr>
          <p:nvPr>
            <p:ph type="title"/>
          </p:nvPr>
        </p:nvSpPr>
        <p:spPr>
          <a:xfrm>
            <a:off x="2071565" y="709601"/>
            <a:ext cx="6696075" cy="533400"/>
          </a:xfrm>
        </p:spPr>
        <p:txBody>
          <a:bodyPr/>
          <a:lstStyle/>
          <a:p>
            <a:r>
              <a:rPr lang="fr-FR" sz="3600" b="1" dirty="0"/>
              <a:t>Évaluation des soumissions (invitation à soumissionner)</a:t>
            </a:r>
            <a:r>
              <a:rPr lang="fr-FR" sz="3600" dirty="0"/>
              <a:t/>
            </a:r>
            <a:br>
              <a:rPr lang="fr-FR" sz="3600" dirty="0"/>
            </a:br>
            <a:endParaRPr lang="fr-FR" sz="3600" dirty="0"/>
          </a:p>
        </p:txBody>
      </p:sp>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533400" y="1552575"/>
            <a:ext cx="7810500" cy="4086226"/>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fontAlgn="t">
              <a:buNone/>
            </a:pPr>
            <a:r>
              <a:rPr lang="fr-FR" dirty="0"/>
              <a:t>Les critères d’évaluation peuvent être regroupés en trois catégories principales avec un certain nombre de sous-catégories ou de sous-critères :</a:t>
            </a:r>
          </a:p>
          <a:p>
            <a:pPr lvl="1"/>
            <a:r>
              <a:rPr lang="fr-FR" i="1" dirty="0"/>
              <a:t>Critères sur l’entreprise et son organisation</a:t>
            </a:r>
          </a:p>
          <a:p>
            <a:pPr lvl="1"/>
            <a:r>
              <a:rPr lang="fr-FR" i="1" dirty="0"/>
              <a:t>Critères sur le plan de travail et l’approche proposés </a:t>
            </a:r>
          </a:p>
          <a:p>
            <a:pPr lvl="1"/>
            <a:r>
              <a:rPr lang="fr-FR" i="1" dirty="0"/>
              <a:t>Critères sur le personnel d’encadrement  </a:t>
            </a:r>
          </a:p>
          <a:p>
            <a:pPr marL="457200" lvl="1" indent="0">
              <a:buNone/>
            </a:pPr>
            <a:endParaRPr lang="fr-FR" sz="2000" dirty="0">
              <a:hlinkClick r:id="rId2" action="ppaction://hlinkfile"/>
            </a:endParaRPr>
          </a:p>
          <a:p>
            <a:pPr marL="457200" lvl="1" indent="0">
              <a:buNone/>
            </a:pPr>
            <a:r>
              <a:rPr lang="fr-FR" sz="2000" dirty="0" err="1">
                <a:hlinkClick r:id="rId2" action="ppaction://hlinkfile"/>
              </a:rPr>
              <a:t>Criteres</a:t>
            </a:r>
            <a:r>
              <a:rPr lang="fr-FR" sz="2000" dirty="0">
                <a:hlinkClick r:id="rId2" action="ppaction://hlinkfile"/>
              </a:rPr>
              <a:t> d'</a:t>
            </a:r>
            <a:r>
              <a:rPr lang="fr-FR" sz="2000" dirty="0" err="1">
                <a:hlinkClick r:id="rId2" action="ppaction://hlinkfile"/>
              </a:rPr>
              <a:t>evaluation</a:t>
            </a:r>
            <a:r>
              <a:rPr lang="fr-FR" sz="2000" dirty="0">
                <a:hlinkClick r:id="rId2" action="ppaction://hlinkfile"/>
              </a:rPr>
              <a:t> - French.doc</a:t>
            </a:r>
            <a:endParaRPr lang="fr-FR" sz="2000"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667506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228600" y="1552574"/>
            <a:ext cx="8620124" cy="4772025"/>
          </a:xfrm>
        </p:spPr>
        <p:style>
          <a:lnRef idx="2">
            <a:schemeClr val="accent1">
              <a:shade val="50000"/>
            </a:schemeClr>
          </a:lnRef>
          <a:fillRef idx="1">
            <a:schemeClr val="accent1"/>
          </a:fillRef>
          <a:effectRef idx="0">
            <a:schemeClr val="accent1"/>
          </a:effectRef>
          <a:fontRef idx="minor">
            <a:schemeClr val="lt1"/>
          </a:fontRef>
        </p:style>
        <p:txBody>
          <a:bodyPr/>
          <a:lstStyle/>
          <a:p>
            <a:pPr fontAlgn="t"/>
            <a:r>
              <a:rPr lang="fr-FR" sz="2400" dirty="0"/>
              <a:t>Une fois que les critères et les sous-critères d’évaluation de la proposition sont finalisés, la pondération (le nombre maximum de points) attribuée à chaque catégorie et sous-catégorie devra être définie.</a:t>
            </a:r>
          </a:p>
          <a:p>
            <a:pPr marL="0" indent="0" fontAlgn="t">
              <a:buNone/>
            </a:pPr>
            <a:endParaRPr lang="fr-FR" sz="2400" dirty="0"/>
          </a:p>
          <a:p>
            <a:pPr fontAlgn="t"/>
            <a:r>
              <a:rPr lang="fr-FR" sz="2400" dirty="0"/>
              <a:t>Avant d’initier la procédure d’évaluation, l’équipe d’évaluation doit définir l’échelle de notation, pour assurer la cohérence puisque différentes personnes peuvent avoir différentes échelles de notation. </a:t>
            </a:r>
          </a:p>
          <a:p>
            <a:pPr fontAlgn="t"/>
            <a:endParaRPr lang="fr-FR" sz="2000" dirty="0">
              <a:hlinkClick r:id="rId2" action="ppaction://hlinkfile"/>
            </a:endParaRPr>
          </a:p>
          <a:p>
            <a:pPr marL="457200" lvl="1" indent="0">
              <a:buNone/>
            </a:pPr>
            <a:r>
              <a:rPr lang="fr-FR" sz="2000" dirty="0">
                <a:hlinkClick r:id="rId2" action="ppaction://hlinkfile"/>
              </a:rPr>
              <a:t>375 </a:t>
            </a:r>
            <a:r>
              <a:rPr lang="fr-FR" sz="2000" dirty="0" err="1">
                <a:hlinkClick r:id="rId2" action="ppaction://hlinkfile"/>
              </a:rPr>
              <a:t>RFP_Schema</a:t>
            </a:r>
            <a:r>
              <a:rPr lang="fr-FR" sz="2000" dirty="0">
                <a:hlinkClick r:id="rId2" action="ppaction://hlinkfile"/>
              </a:rPr>
              <a:t> AT_FONAREDD.docx</a:t>
            </a:r>
            <a:endParaRPr lang="fr-FR" sz="2000" dirty="0"/>
          </a:p>
          <a:p>
            <a:pPr marL="457200" lvl="1" indent="0">
              <a:buNone/>
            </a:pPr>
            <a:r>
              <a:rPr lang="fr-FR" sz="2000" i="1" dirty="0">
                <a:hlinkClick r:id="rId3" action="ppaction://hlinkfile"/>
              </a:rPr>
              <a:t>RFP 02-2018- Fonds Bleu Bassin du </a:t>
            </a:r>
            <a:r>
              <a:rPr lang="fr-FR" sz="2000" i="1" dirty="0" err="1">
                <a:hlinkClick r:id="rId3" action="ppaction://hlinkfile"/>
              </a:rPr>
              <a:t>congo</a:t>
            </a:r>
            <a:r>
              <a:rPr lang="fr-FR" sz="2000" i="1" dirty="0">
                <a:hlinkClick r:id="rId3" action="ppaction://hlinkfile"/>
              </a:rPr>
              <a:t> VF.PDF</a:t>
            </a:r>
            <a:endParaRPr lang="fr-FR" sz="2000" i="1" dirty="0"/>
          </a:p>
          <a:p>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a:extLst>
              <a:ext uri="{FF2B5EF4-FFF2-40B4-BE49-F238E27FC236}">
                <a16:creationId xmlns:a16="http://schemas.microsoft.com/office/drawing/2014/main" xmlns="" id="{F1561786-8122-43B9-9D83-D82771130A7F}"/>
              </a:ext>
            </a:extLst>
          </p:cNvPr>
          <p:cNvSpPr>
            <a:spLocks noGrp="1"/>
          </p:cNvSpPr>
          <p:nvPr>
            <p:ph type="title"/>
          </p:nvPr>
        </p:nvSpPr>
        <p:spPr>
          <a:xfrm>
            <a:off x="1981200" y="710406"/>
            <a:ext cx="6696075" cy="533400"/>
          </a:xfrm>
        </p:spPr>
        <p:txBody>
          <a:bodyPr/>
          <a:lstStyle/>
          <a:p>
            <a:r>
              <a:rPr lang="fr-FR" sz="3600" b="1" dirty="0"/>
              <a:t>Évaluation des soumissions (invitation à soumissionner)</a:t>
            </a:r>
            <a:r>
              <a:rPr lang="fr-FR" sz="3600" dirty="0"/>
              <a:t/>
            </a:r>
            <a:br>
              <a:rPr lang="fr-FR" sz="3600" dirty="0"/>
            </a:br>
            <a:endParaRPr lang="fr-FR" sz="3600" dirty="0"/>
          </a:p>
        </p:txBody>
      </p:sp>
    </p:spTree>
    <p:extLst>
      <p:ext uri="{BB962C8B-B14F-4D97-AF65-F5344CB8AC3E}">
        <p14:creationId xmlns:p14="http://schemas.microsoft.com/office/powerpoint/2010/main" xmlns="" val="24523610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495300" y="2085975"/>
            <a:ext cx="8153400" cy="3476625"/>
          </a:xfrm>
        </p:spPr>
        <p:style>
          <a:lnRef idx="2">
            <a:schemeClr val="accent1">
              <a:shade val="50000"/>
            </a:schemeClr>
          </a:lnRef>
          <a:fillRef idx="1">
            <a:schemeClr val="accent1"/>
          </a:fillRef>
          <a:effectRef idx="0">
            <a:schemeClr val="accent1"/>
          </a:effectRef>
          <a:fontRef idx="minor">
            <a:schemeClr val="lt1"/>
          </a:fontRef>
        </p:style>
        <p:txBody>
          <a:bodyPr/>
          <a:lstStyle/>
          <a:p>
            <a:pPr lvl="0" fontAlgn="t"/>
            <a:r>
              <a:rPr lang="fr-FR" sz="2400" dirty="0"/>
              <a:t>Les soumissions sont reçues dans deux enveloppes distinctes (soumission technique et soumission financière)</a:t>
            </a:r>
          </a:p>
          <a:p>
            <a:pPr lvl="0" fontAlgn="t"/>
            <a:r>
              <a:rPr lang="fr-FR" sz="2400" dirty="0"/>
              <a:t>L’équipe d’évaluation doit d’abord ouvrir la soumission technique</a:t>
            </a:r>
          </a:p>
          <a:p>
            <a:pPr lvl="0" fontAlgn="t"/>
            <a:r>
              <a:rPr lang="fr-FR" sz="2400" dirty="0"/>
              <a:t>Les soumissions financières des offres qualifiées seront ouvertes après la conclusion de l’évaluation technique</a:t>
            </a:r>
          </a:p>
          <a:p>
            <a:pPr lvl="0" fontAlgn="t"/>
            <a:r>
              <a:rPr lang="fr-FR" sz="2400" dirty="0"/>
              <a:t>Une offre doit être considérée comme qualifiée si elle reçoit une note d’au moins 70 % sur la soumission technique. </a:t>
            </a:r>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a:extLst>
              <a:ext uri="{FF2B5EF4-FFF2-40B4-BE49-F238E27FC236}">
                <a16:creationId xmlns:a16="http://schemas.microsoft.com/office/drawing/2014/main" xmlns="" id="{14FBC216-B805-46FE-9CAD-C2E12792ECF9}"/>
              </a:ext>
            </a:extLst>
          </p:cNvPr>
          <p:cNvSpPr>
            <a:spLocks noGrp="1"/>
          </p:cNvSpPr>
          <p:nvPr>
            <p:ph type="title"/>
          </p:nvPr>
        </p:nvSpPr>
        <p:spPr>
          <a:xfrm>
            <a:off x="2089150" y="657225"/>
            <a:ext cx="6696075" cy="533400"/>
          </a:xfrm>
        </p:spPr>
        <p:txBody>
          <a:bodyPr/>
          <a:lstStyle/>
          <a:p>
            <a:r>
              <a:rPr lang="fr-FR" sz="3600" b="1" dirty="0"/>
              <a:t>Évaluation des soumissions (invitation à soumissionner)</a:t>
            </a:r>
            <a:r>
              <a:rPr lang="fr-FR" sz="3600" dirty="0"/>
              <a:t/>
            </a:r>
            <a:br>
              <a:rPr lang="fr-FR" sz="3600" dirty="0"/>
            </a:br>
            <a:endParaRPr lang="fr-FR" sz="3600" dirty="0"/>
          </a:p>
        </p:txBody>
      </p:sp>
    </p:spTree>
    <p:extLst>
      <p:ext uri="{BB962C8B-B14F-4D97-AF65-F5344CB8AC3E}">
        <p14:creationId xmlns:p14="http://schemas.microsoft.com/office/powerpoint/2010/main" xmlns="" val="10241309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495300" y="1919630"/>
            <a:ext cx="8153400" cy="4543425"/>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fontAlgn="t">
              <a:buNone/>
            </a:pPr>
            <a:r>
              <a:rPr lang="fr-FR" sz="2400" b="1" dirty="0"/>
              <a:t>Analyse cumulative (70% technique &amp; 30% financière)</a:t>
            </a:r>
          </a:p>
          <a:p>
            <a:pPr fontAlgn="t"/>
            <a:r>
              <a:rPr lang="fr-FR" sz="2400" b="1" dirty="0"/>
              <a:t>L</a:t>
            </a:r>
            <a:r>
              <a:rPr lang="fr-FR" sz="2400" dirty="0"/>
              <a:t>a note totale est obtenue par la combinaison des points techniques et financiers pondérés.</a:t>
            </a:r>
          </a:p>
          <a:p>
            <a:pPr fontAlgn="t"/>
            <a:r>
              <a:rPr lang="fr-FR" sz="2400" dirty="0"/>
              <a:t>Le coût est considéré comme un critère d’attribution, qui ne doit pas être inférieur à 30 % de tous les facteurs dans la soumission.</a:t>
            </a:r>
          </a:p>
          <a:p>
            <a:pPr fontAlgn="t"/>
            <a:r>
              <a:rPr lang="fr-FR" sz="2400" dirty="0"/>
              <a:t>La proposition qui obtient la note globale la plus élevée après avoir additionné les notes de la soumission technique et de la soumission financière est la proposition qui offre le meilleur rapport qualité-prix et qui doit être sélectionnée pour l’attribution.</a:t>
            </a:r>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a:extLst>
              <a:ext uri="{FF2B5EF4-FFF2-40B4-BE49-F238E27FC236}">
                <a16:creationId xmlns:a16="http://schemas.microsoft.com/office/drawing/2014/main" xmlns="" id="{14FBC216-B805-46FE-9CAD-C2E12792ECF9}"/>
              </a:ext>
            </a:extLst>
          </p:cNvPr>
          <p:cNvSpPr>
            <a:spLocks noGrp="1"/>
          </p:cNvSpPr>
          <p:nvPr>
            <p:ph type="title"/>
          </p:nvPr>
        </p:nvSpPr>
        <p:spPr>
          <a:xfrm>
            <a:off x="2089150" y="657225"/>
            <a:ext cx="6696075" cy="533400"/>
          </a:xfrm>
        </p:spPr>
        <p:txBody>
          <a:bodyPr/>
          <a:lstStyle/>
          <a:p>
            <a:r>
              <a:rPr lang="fr-FR" sz="3200" b="1" dirty="0"/>
              <a:t/>
            </a:r>
            <a:br>
              <a:rPr lang="fr-FR" sz="3200" b="1" dirty="0"/>
            </a:br>
            <a:r>
              <a:rPr lang="fr-FR" sz="3200" b="1" dirty="0"/>
              <a:t>Évaluation des soumissions financières (invitation à soumissionner)</a:t>
            </a:r>
            <a:r>
              <a:rPr lang="fr-FR" sz="3200" dirty="0"/>
              <a:t/>
            </a:r>
            <a:br>
              <a:rPr lang="fr-FR" sz="3200" dirty="0"/>
            </a:br>
            <a:endParaRPr lang="fr-FR" sz="3200" dirty="0"/>
          </a:p>
        </p:txBody>
      </p:sp>
    </p:spTree>
    <p:extLst>
      <p:ext uri="{BB962C8B-B14F-4D97-AF65-F5344CB8AC3E}">
        <p14:creationId xmlns:p14="http://schemas.microsoft.com/office/powerpoint/2010/main" xmlns="" val="263447519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495300" y="2085975"/>
            <a:ext cx="8153400" cy="3476625"/>
          </a:xfrm>
        </p:spPr>
        <p:style>
          <a:lnRef idx="2">
            <a:schemeClr val="accent1">
              <a:shade val="50000"/>
            </a:schemeClr>
          </a:lnRef>
          <a:fillRef idx="1">
            <a:schemeClr val="accent1"/>
          </a:fillRef>
          <a:effectRef idx="0">
            <a:schemeClr val="accent1"/>
          </a:effectRef>
          <a:fontRef idx="minor">
            <a:schemeClr val="lt1"/>
          </a:fontRef>
        </p:style>
        <p:txBody>
          <a:bodyPr/>
          <a:lstStyle/>
          <a:p>
            <a:pPr lvl="0" fontAlgn="t"/>
            <a:r>
              <a:rPr lang="fr-FR" sz="2400" dirty="0"/>
              <a:t>Les soumissions sont reçues dans deux enveloppes distinctes (soumission technique et soumission financière)</a:t>
            </a:r>
          </a:p>
          <a:p>
            <a:pPr lvl="0" fontAlgn="t"/>
            <a:r>
              <a:rPr lang="fr-FR" sz="2400" dirty="0"/>
              <a:t>L’équipe d’évaluation doit d’abord ouvrir la soumission technique</a:t>
            </a:r>
          </a:p>
          <a:p>
            <a:pPr lvl="0" fontAlgn="t"/>
            <a:r>
              <a:rPr lang="fr-FR" sz="2400" dirty="0"/>
              <a:t>Les soumissions financières des offres qualifiées seront ouvertes après la conclusion de l’évaluation technique</a:t>
            </a:r>
          </a:p>
          <a:p>
            <a:pPr lvl="0" fontAlgn="t"/>
            <a:r>
              <a:rPr lang="fr-FR" sz="2400" dirty="0"/>
              <a:t>Une offre doit être considérée comme qualifiée si elle reçoit une note d’au moins 70 % sur la soumission technique. </a:t>
            </a:r>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a:extLst>
              <a:ext uri="{FF2B5EF4-FFF2-40B4-BE49-F238E27FC236}">
                <a16:creationId xmlns:a16="http://schemas.microsoft.com/office/drawing/2014/main" xmlns="" id="{14FBC216-B805-46FE-9CAD-C2E12792ECF9}"/>
              </a:ext>
            </a:extLst>
          </p:cNvPr>
          <p:cNvSpPr>
            <a:spLocks noGrp="1"/>
          </p:cNvSpPr>
          <p:nvPr>
            <p:ph type="title"/>
          </p:nvPr>
        </p:nvSpPr>
        <p:spPr>
          <a:xfrm>
            <a:off x="2089150" y="657225"/>
            <a:ext cx="6696075" cy="533400"/>
          </a:xfrm>
        </p:spPr>
        <p:txBody>
          <a:bodyPr/>
          <a:lstStyle/>
          <a:p>
            <a:r>
              <a:rPr lang="fr-FR" sz="3600" b="1" dirty="0"/>
              <a:t>Évaluation des soumissions (invitation à soumissionner)</a:t>
            </a:r>
            <a:r>
              <a:rPr lang="fr-FR" sz="3600" dirty="0"/>
              <a:t/>
            </a:r>
            <a:br>
              <a:rPr lang="fr-FR" sz="3600" dirty="0"/>
            </a:br>
            <a:endParaRPr lang="fr-FR" sz="3600" dirty="0"/>
          </a:p>
        </p:txBody>
      </p:sp>
    </p:spTree>
    <p:extLst>
      <p:ext uri="{BB962C8B-B14F-4D97-AF65-F5344CB8AC3E}">
        <p14:creationId xmlns:p14="http://schemas.microsoft.com/office/powerpoint/2010/main" xmlns="" val="354379360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495300" y="1919630"/>
            <a:ext cx="8153400" cy="4543425"/>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fontAlgn="t">
              <a:buNone/>
            </a:pPr>
            <a:r>
              <a:rPr lang="fr-FR" sz="2400" b="1" dirty="0"/>
              <a:t>Analyse cumulative (70% technique &amp; 30% financière)</a:t>
            </a:r>
          </a:p>
          <a:p>
            <a:pPr fontAlgn="t"/>
            <a:r>
              <a:rPr lang="fr-FR" sz="2400" b="1" dirty="0"/>
              <a:t>L</a:t>
            </a:r>
            <a:r>
              <a:rPr lang="fr-FR" sz="2400" dirty="0"/>
              <a:t>a note totale est obtenue par la combinaison des points techniques et financiers pondérés.</a:t>
            </a:r>
          </a:p>
          <a:p>
            <a:pPr fontAlgn="t"/>
            <a:r>
              <a:rPr lang="fr-FR" sz="2400" dirty="0"/>
              <a:t>Le coût est considéré comme un critère d’attribution, qui ne doit pas être inférieur à 30 % de tous les facteurs dans la soumission.</a:t>
            </a:r>
          </a:p>
          <a:p>
            <a:pPr fontAlgn="t"/>
            <a:r>
              <a:rPr lang="fr-FR" sz="2400" dirty="0"/>
              <a:t>La proposition qui obtient la note globale la plus élevée après avoir additionné les notes de la soumission technique et de la soumission financière est la proposition qui offre le meilleur rapport qualité-prix et qui doit être sélectionnée pour l’attribution.</a:t>
            </a:r>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a:extLst>
              <a:ext uri="{FF2B5EF4-FFF2-40B4-BE49-F238E27FC236}">
                <a16:creationId xmlns:a16="http://schemas.microsoft.com/office/drawing/2014/main" xmlns="" id="{14FBC216-B805-46FE-9CAD-C2E12792ECF9}"/>
              </a:ext>
            </a:extLst>
          </p:cNvPr>
          <p:cNvSpPr>
            <a:spLocks noGrp="1"/>
          </p:cNvSpPr>
          <p:nvPr>
            <p:ph type="title"/>
          </p:nvPr>
        </p:nvSpPr>
        <p:spPr>
          <a:xfrm>
            <a:off x="2089150" y="657225"/>
            <a:ext cx="6696075" cy="533400"/>
          </a:xfrm>
        </p:spPr>
        <p:txBody>
          <a:bodyPr/>
          <a:lstStyle/>
          <a:p>
            <a:r>
              <a:rPr lang="fr-FR" sz="3200" b="1" dirty="0"/>
              <a:t/>
            </a:r>
            <a:br>
              <a:rPr lang="fr-FR" sz="3200" b="1" dirty="0"/>
            </a:br>
            <a:r>
              <a:rPr lang="fr-FR" sz="3200" b="1" dirty="0"/>
              <a:t>Évaluation des soumissions financières (invitation à soumissionner)</a:t>
            </a:r>
            <a:r>
              <a:rPr lang="fr-FR" sz="3200" dirty="0"/>
              <a:t/>
            </a:r>
            <a:br>
              <a:rPr lang="fr-FR" sz="3200" dirty="0"/>
            </a:br>
            <a:endParaRPr lang="fr-FR" sz="3200" dirty="0"/>
          </a:p>
        </p:txBody>
      </p:sp>
    </p:spTree>
    <p:extLst>
      <p:ext uri="{BB962C8B-B14F-4D97-AF65-F5344CB8AC3E}">
        <p14:creationId xmlns:p14="http://schemas.microsoft.com/office/powerpoint/2010/main" xmlns="" val="6421999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495300" y="1919630"/>
            <a:ext cx="8153400" cy="4281145"/>
          </a:xfrm>
        </p:spPr>
        <p:style>
          <a:lnRef idx="2">
            <a:schemeClr val="accent1">
              <a:shade val="50000"/>
            </a:schemeClr>
          </a:lnRef>
          <a:fillRef idx="1">
            <a:schemeClr val="accent1"/>
          </a:fillRef>
          <a:effectRef idx="0">
            <a:schemeClr val="accent1"/>
          </a:effectRef>
          <a:fontRef idx="minor">
            <a:schemeClr val="lt1"/>
          </a:fontRef>
        </p:style>
        <p:txBody>
          <a:bodyPr/>
          <a:lstStyle/>
          <a:p>
            <a:pPr marL="0" lvl="0" indent="0" fontAlgn="t">
              <a:buNone/>
            </a:pPr>
            <a:r>
              <a:rPr lang="fr-FR" sz="2400" dirty="0"/>
              <a:t>Le nombre maximal de points attribués à la soumission financière est attribué à la proposition de prix la plus basse. </a:t>
            </a:r>
          </a:p>
          <a:p>
            <a:pPr marL="0" lvl="0" indent="0" fontAlgn="t">
              <a:buNone/>
            </a:pPr>
            <a:r>
              <a:rPr lang="fr-FR" sz="2400" dirty="0"/>
              <a:t>Toutes les autres propositions de prix reçoivent des points en proportion inverse.</a:t>
            </a:r>
          </a:p>
          <a:p>
            <a:pPr marL="0" indent="0" fontAlgn="t">
              <a:buNone/>
            </a:pPr>
            <a:r>
              <a:rPr lang="fr-FR" sz="2400" dirty="0"/>
              <a:t>	Formule: p = y (μ/z)</a:t>
            </a:r>
          </a:p>
          <a:p>
            <a:pPr marL="0" indent="0" fontAlgn="t">
              <a:buNone/>
            </a:pPr>
            <a:r>
              <a:rPr lang="fr-FR" sz="2400" dirty="0"/>
              <a:t>	Où :</a:t>
            </a:r>
          </a:p>
          <a:p>
            <a:pPr marL="400050" lvl="1" indent="0" fontAlgn="t">
              <a:buNone/>
            </a:pPr>
            <a:r>
              <a:rPr lang="fr-FR" sz="2000" dirty="0"/>
              <a:t>p = points pour la soumission financière évaluée</a:t>
            </a:r>
            <a:br>
              <a:rPr lang="fr-FR" sz="2000" dirty="0"/>
            </a:br>
            <a:r>
              <a:rPr lang="fr-FR" sz="2000" dirty="0"/>
              <a:t>y = nombre maximal de points pour la soumission financière</a:t>
            </a:r>
            <a:br>
              <a:rPr lang="fr-FR" sz="2000" dirty="0"/>
            </a:br>
            <a:r>
              <a:rPr lang="fr-FR" sz="2000" dirty="0"/>
              <a:t>μ = prix de la proposition de prix la plus basse</a:t>
            </a:r>
            <a:br>
              <a:rPr lang="fr-FR" sz="2000" dirty="0"/>
            </a:br>
            <a:r>
              <a:rPr lang="fr-FR" sz="2000" dirty="0"/>
              <a:t>z = prix de la proposition évaluée</a:t>
            </a:r>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a:extLst>
              <a:ext uri="{FF2B5EF4-FFF2-40B4-BE49-F238E27FC236}">
                <a16:creationId xmlns:a16="http://schemas.microsoft.com/office/drawing/2014/main" xmlns="" id="{14FBC216-B805-46FE-9CAD-C2E12792ECF9}"/>
              </a:ext>
            </a:extLst>
          </p:cNvPr>
          <p:cNvSpPr>
            <a:spLocks noGrp="1"/>
          </p:cNvSpPr>
          <p:nvPr>
            <p:ph type="title"/>
          </p:nvPr>
        </p:nvSpPr>
        <p:spPr>
          <a:xfrm>
            <a:off x="2089150" y="657225"/>
            <a:ext cx="6696075" cy="533400"/>
          </a:xfrm>
        </p:spPr>
        <p:txBody>
          <a:bodyPr/>
          <a:lstStyle/>
          <a:p>
            <a:r>
              <a:rPr lang="fr-FR" sz="3200" b="1" dirty="0"/>
              <a:t/>
            </a:r>
            <a:br>
              <a:rPr lang="fr-FR" sz="3200" b="1" dirty="0"/>
            </a:br>
            <a:r>
              <a:rPr lang="fr-FR" sz="3200" b="1" dirty="0"/>
              <a:t>Évaluation des soumissions financières (invitation à soumissionner)</a:t>
            </a:r>
            <a:r>
              <a:rPr lang="fr-FR" sz="3200" dirty="0"/>
              <a:t/>
            </a:r>
            <a:br>
              <a:rPr lang="fr-FR" sz="3200" dirty="0"/>
            </a:br>
            <a:endParaRPr lang="fr-FR" sz="3200" dirty="0"/>
          </a:p>
        </p:txBody>
      </p:sp>
    </p:spTree>
    <p:extLst>
      <p:ext uri="{BB962C8B-B14F-4D97-AF65-F5344CB8AC3E}">
        <p14:creationId xmlns:p14="http://schemas.microsoft.com/office/powerpoint/2010/main" xmlns="" val="19665189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1">
            <a:extLst>
              <a:ext uri="{FF2B5EF4-FFF2-40B4-BE49-F238E27FC236}">
                <a16:creationId xmlns:a16="http://schemas.microsoft.com/office/drawing/2014/main" xmlns="" id="{14FBC216-B805-46FE-9CAD-C2E12792ECF9}"/>
              </a:ext>
            </a:extLst>
          </p:cNvPr>
          <p:cNvSpPr>
            <a:spLocks noGrp="1"/>
          </p:cNvSpPr>
          <p:nvPr>
            <p:ph type="title"/>
          </p:nvPr>
        </p:nvSpPr>
        <p:spPr>
          <a:xfrm>
            <a:off x="2089150" y="657225"/>
            <a:ext cx="6696075" cy="533400"/>
          </a:xfrm>
        </p:spPr>
        <p:txBody>
          <a:bodyPr/>
          <a:lstStyle/>
          <a:p>
            <a:r>
              <a:rPr lang="fr-FR" sz="3600" b="1" dirty="0"/>
              <a:t>Évaluation des soumissions (invitation à soumissionner)</a:t>
            </a:r>
            <a:r>
              <a:rPr lang="fr-FR" sz="3600" dirty="0"/>
              <a:t/>
            </a:r>
            <a:br>
              <a:rPr lang="fr-FR" sz="3600" dirty="0"/>
            </a:br>
            <a:endParaRPr lang="fr-FR" sz="3600" dirty="0"/>
          </a:p>
        </p:txBody>
      </p:sp>
      <p:graphicFrame>
        <p:nvGraphicFramePr>
          <p:cNvPr id="8" name="Tableau 7">
            <a:extLst>
              <a:ext uri="{FF2B5EF4-FFF2-40B4-BE49-F238E27FC236}">
                <a16:creationId xmlns:a16="http://schemas.microsoft.com/office/drawing/2014/main" xmlns="" id="{CB4A8393-AD0A-4E23-84AC-6991E06693C8}"/>
              </a:ext>
            </a:extLst>
          </p:cNvPr>
          <p:cNvGraphicFramePr>
            <a:graphicFrameLocks noGrp="1"/>
          </p:cNvGraphicFramePr>
          <p:nvPr>
            <p:extLst>
              <p:ext uri="{D42A27DB-BD31-4B8C-83A1-F6EECF244321}">
                <p14:modId xmlns:p14="http://schemas.microsoft.com/office/powerpoint/2010/main" xmlns="" val="2432835145"/>
              </p:ext>
            </p:extLst>
          </p:nvPr>
        </p:nvGraphicFramePr>
        <p:xfrm>
          <a:off x="209894" y="1847850"/>
          <a:ext cx="8534399" cy="3655838"/>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xmlns="" val="4058078488"/>
                    </a:ext>
                  </a:extLst>
                </a:gridCol>
                <a:gridCol w="1295400">
                  <a:extLst>
                    <a:ext uri="{9D8B030D-6E8A-4147-A177-3AD203B41FA5}">
                      <a16:colId xmlns:a16="http://schemas.microsoft.com/office/drawing/2014/main" xmlns="" val="2694356614"/>
                    </a:ext>
                  </a:extLst>
                </a:gridCol>
                <a:gridCol w="1295400">
                  <a:extLst>
                    <a:ext uri="{9D8B030D-6E8A-4147-A177-3AD203B41FA5}">
                      <a16:colId xmlns:a16="http://schemas.microsoft.com/office/drawing/2014/main" xmlns="" val="2252524741"/>
                    </a:ext>
                  </a:extLst>
                </a:gridCol>
                <a:gridCol w="1600200">
                  <a:extLst>
                    <a:ext uri="{9D8B030D-6E8A-4147-A177-3AD203B41FA5}">
                      <a16:colId xmlns:a16="http://schemas.microsoft.com/office/drawing/2014/main" xmlns="" val="1171369438"/>
                    </a:ext>
                  </a:extLst>
                </a:gridCol>
                <a:gridCol w="1314608">
                  <a:extLst>
                    <a:ext uri="{9D8B030D-6E8A-4147-A177-3AD203B41FA5}">
                      <a16:colId xmlns:a16="http://schemas.microsoft.com/office/drawing/2014/main" xmlns="" val="3937702942"/>
                    </a:ext>
                  </a:extLst>
                </a:gridCol>
                <a:gridCol w="1276192">
                  <a:extLst>
                    <a:ext uri="{9D8B030D-6E8A-4147-A177-3AD203B41FA5}">
                      <a16:colId xmlns:a16="http://schemas.microsoft.com/office/drawing/2014/main" xmlns="" val="193626257"/>
                    </a:ext>
                  </a:extLst>
                </a:gridCol>
              </a:tblGrid>
              <a:tr h="638032">
                <a:tc rowSpan="2">
                  <a:txBody>
                    <a:bodyPr/>
                    <a:lstStyle/>
                    <a:p>
                      <a:pPr algn="ctr">
                        <a:spcAft>
                          <a:spcPts val="0"/>
                        </a:spcAft>
                      </a:pPr>
                      <a:r>
                        <a:rPr lang="fr-FR" sz="1600" u="sng" dirty="0">
                          <a:effectLst/>
                          <a:latin typeface="+mj-lt"/>
                        </a:rPr>
                        <a:t>Soumissionnaires</a:t>
                      </a:r>
                      <a:endParaRPr lang="fr-FR" sz="2800" dirty="0">
                        <a:effectLst/>
                        <a:latin typeface="+mj-lt"/>
                        <a:ea typeface="Times New Roman" panose="02020603050405020304" pitchFamily="18" charset="0"/>
                      </a:endParaRPr>
                    </a:p>
                  </a:txBody>
                  <a:tcPr marL="44450" marR="44450" marT="0" marB="0" anchor="ctr"/>
                </a:tc>
                <a:tc gridSpan="2">
                  <a:txBody>
                    <a:bodyPr/>
                    <a:lstStyle/>
                    <a:p>
                      <a:pPr algn="ctr">
                        <a:spcAft>
                          <a:spcPts val="0"/>
                        </a:spcAft>
                      </a:pPr>
                      <a:r>
                        <a:rPr lang="fr-FR" sz="1600" u="sng">
                          <a:effectLst/>
                          <a:latin typeface="+mj-lt"/>
                        </a:rPr>
                        <a:t>Note technique</a:t>
                      </a:r>
                      <a:endParaRPr lang="fr-FR" sz="2800">
                        <a:effectLst/>
                        <a:latin typeface="+mj-lt"/>
                        <a:ea typeface="Times New Roman" panose="02020603050405020304" pitchFamily="18" charset="0"/>
                      </a:endParaRPr>
                    </a:p>
                  </a:txBody>
                  <a:tcPr marL="44450" marR="44450" marT="0" marB="0" anchor="ctr"/>
                </a:tc>
                <a:tc hMerge="1">
                  <a:txBody>
                    <a:bodyPr/>
                    <a:lstStyle/>
                    <a:p>
                      <a:endParaRPr lang="fr-FR"/>
                    </a:p>
                  </a:txBody>
                  <a:tcPr/>
                </a:tc>
                <a:tc gridSpan="2">
                  <a:txBody>
                    <a:bodyPr/>
                    <a:lstStyle/>
                    <a:p>
                      <a:pPr algn="ctr">
                        <a:spcAft>
                          <a:spcPts val="0"/>
                        </a:spcAft>
                      </a:pPr>
                      <a:endParaRPr lang="fr-FR" sz="1600" u="sng" dirty="0">
                        <a:effectLst/>
                        <a:latin typeface="+mj-lt"/>
                      </a:endParaRPr>
                    </a:p>
                    <a:p>
                      <a:pPr algn="ctr">
                        <a:spcAft>
                          <a:spcPts val="0"/>
                        </a:spcAft>
                      </a:pPr>
                      <a:r>
                        <a:rPr lang="fr-FR" sz="1600" u="sng" dirty="0">
                          <a:effectLst/>
                          <a:latin typeface="+mj-lt"/>
                        </a:rPr>
                        <a:t>Note financière</a:t>
                      </a:r>
                      <a:endParaRPr lang="fr-FR" sz="2800" dirty="0">
                        <a:effectLst/>
                        <a:latin typeface="+mj-lt"/>
                        <a:ea typeface="Times New Roman" panose="02020603050405020304" pitchFamily="18" charset="0"/>
                      </a:endParaRPr>
                    </a:p>
                    <a:p>
                      <a:pPr algn="ctr">
                        <a:spcAft>
                          <a:spcPts val="0"/>
                        </a:spcAft>
                      </a:pPr>
                      <a:r>
                        <a:rPr lang="fr-FR" sz="1600" u="none" strike="noStrike" dirty="0">
                          <a:effectLst/>
                          <a:latin typeface="+mj-lt"/>
                        </a:rPr>
                        <a:t> </a:t>
                      </a:r>
                      <a:endParaRPr lang="fr-FR" sz="2800" dirty="0">
                        <a:effectLst/>
                        <a:latin typeface="+mj-lt"/>
                        <a:ea typeface="Times New Roman" panose="02020603050405020304" pitchFamily="18" charset="0"/>
                      </a:endParaRPr>
                    </a:p>
                  </a:txBody>
                  <a:tcPr marL="44450" marR="44450" marT="0" marB="0"/>
                </a:tc>
                <a:tc hMerge="1">
                  <a:txBody>
                    <a:bodyPr/>
                    <a:lstStyle/>
                    <a:p>
                      <a:pPr algn="ctr">
                        <a:spcAft>
                          <a:spcPts val="0"/>
                        </a:spcAft>
                      </a:pPr>
                      <a:endParaRPr lang="fr-FR" sz="2800" dirty="0">
                        <a:effectLst/>
                        <a:latin typeface="Times New Roman" panose="02020603050405020304" pitchFamily="18" charset="0"/>
                        <a:ea typeface="Times New Roman" panose="02020603050405020304" pitchFamily="18" charset="0"/>
                      </a:endParaRPr>
                    </a:p>
                  </a:txBody>
                  <a:tcPr marL="44450" marR="44450" marT="0" marB="0"/>
                </a:tc>
                <a:tc rowSpan="2">
                  <a:txBody>
                    <a:bodyPr/>
                    <a:lstStyle/>
                    <a:p>
                      <a:pPr algn="ctr">
                        <a:spcAft>
                          <a:spcPts val="0"/>
                        </a:spcAft>
                      </a:pPr>
                      <a:r>
                        <a:rPr lang="fr-FR" sz="1600" u="sng">
                          <a:effectLst/>
                          <a:latin typeface="+mj-lt"/>
                        </a:rPr>
                        <a:t>Note cumulée</a:t>
                      </a:r>
                      <a:endParaRPr lang="fr-FR" sz="280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xmlns="" val="983929340"/>
                  </a:ext>
                </a:extLst>
              </a:tr>
              <a:tr h="638032">
                <a:tc vMerge="1">
                  <a:txBody>
                    <a:bodyPr/>
                    <a:lstStyle/>
                    <a:p>
                      <a:endParaRPr lang="fr-FR"/>
                    </a:p>
                  </a:txBody>
                  <a:tcPr/>
                </a:tc>
                <a:tc>
                  <a:txBody>
                    <a:bodyPr/>
                    <a:lstStyle/>
                    <a:p>
                      <a:pPr algn="ctr">
                        <a:spcAft>
                          <a:spcPts val="0"/>
                        </a:spcAft>
                      </a:pPr>
                      <a:r>
                        <a:rPr lang="fr-FR" sz="1600" u="sng" dirty="0">
                          <a:effectLst/>
                          <a:latin typeface="+mj-lt"/>
                        </a:rPr>
                        <a:t>Note sur 1000 pts</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u="sng" dirty="0">
                          <a:effectLst/>
                          <a:latin typeface="+mj-lt"/>
                        </a:rPr>
                        <a:t>Pondérée sur 70 pts</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u="sng">
                          <a:effectLst/>
                          <a:latin typeface="+mj-lt"/>
                        </a:rPr>
                        <a:t>Prop. Fin</a:t>
                      </a:r>
                      <a:endParaRPr lang="fr-FR" sz="2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u="sng">
                          <a:effectLst/>
                          <a:latin typeface="+mj-lt"/>
                        </a:rPr>
                        <a:t>Pondérée à 30 pts</a:t>
                      </a:r>
                      <a:endParaRPr lang="fr-FR" sz="2800">
                        <a:effectLst/>
                        <a:latin typeface="+mj-lt"/>
                        <a:ea typeface="Times New Roman" panose="02020603050405020304" pitchFamily="18" charset="0"/>
                      </a:endParaRPr>
                    </a:p>
                  </a:txBody>
                  <a:tcPr marL="44450" marR="44450" marT="0" marB="0" anchor="ctr"/>
                </a:tc>
                <a:tc vMerge="1">
                  <a:txBody>
                    <a:bodyPr/>
                    <a:lstStyle/>
                    <a:p>
                      <a:endParaRPr lang="fr-FR"/>
                    </a:p>
                  </a:txBody>
                  <a:tcPr/>
                </a:tc>
                <a:extLst>
                  <a:ext uri="{0D108BD9-81ED-4DB2-BD59-A6C34878D82A}">
                    <a16:rowId xmlns:a16="http://schemas.microsoft.com/office/drawing/2014/main" xmlns="" val="409826945"/>
                  </a:ext>
                </a:extLst>
              </a:tr>
              <a:tr h="1311513">
                <a:tc>
                  <a:txBody>
                    <a:bodyPr/>
                    <a:lstStyle/>
                    <a:p>
                      <a:pPr>
                        <a:spcAft>
                          <a:spcPts val="0"/>
                        </a:spcAft>
                      </a:pPr>
                      <a:r>
                        <a:rPr lang="en-US" sz="1600" dirty="0">
                          <a:effectLst/>
                          <a:latin typeface="+mj-lt"/>
                        </a:rPr>
                        <a:t>ABC Consult </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dirty="0">
                          <a:effectLst/>
                          <a:latin typeface="+mj-lt"/>
                        </a:rPr>
                        <a:t>878,3</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800" dirty="0">
                          <a:effectLst/>
                          <a:latin typeface="+mj-lt"/>
                        </a:rPr>
                        <a:t>61,5</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spc="-15" dirty="0">
                          <a:effectLst/>
                          <a:latin typeface="+mj-lt"/>
                        </a:rPr>
                        <a:t>412 525 $</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spc="-15" dirty="0">
                          <a:effectLst/>
                          <a:latin typeface="+mj-lt"/>
                        </a:rPr>
                        <a:t>30</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spc="-15" dirty="0">
                          <a:effectLst/>
                          <a:latin typeface="+mj-lt"/>
                        </a:rPr>
                        <a:t>91,5</a:t>
                      </a:r>
                      <a:endParaRPr lang="fr-FR" sz="2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xmlns="" val="3623351826"/>
                  </a:ext>
                </a:extLst>
              </a:tr>
              <a:tr h="617356">
                <a:tc>
                  <a:txBody>
                    <a:bodyPr/>
                    <a:lstStyle/>
                    <a:p>
                      <a:pPr>
                        <a:spcAft>
                          <a:spcPts val="0"/>
                        </a:spcAft>
                      </a:pPr>
                      <a:r>
                        <a:rPr lang="es-ES" sz="1600" dirty="0">
                          <a:effectLst/>
                          <a:latin typeface="+mj-lt"/>
                          <a:ea typeface="Times New Roman" panose="02020603050405020304" pitchFamily="18" charset="0"/>
                        </a:rPr>
                        <a:t>1</a:t>
                      </a:r>
                      <a:r>
                        <a:rPr lang="fr-FR" sz="1600" dirty="0">
                          <a:effectLst/>
                          <a:latin typeface="+mj-lt"/>
                          <a:ea typeface="Times New Roman" panose="02020603050405020304" pitchFamily="18" charset="0"/>
                        </a:rPr>
                        <a:t>23 Cabinet</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a:effectLst/>
                          <a:latin typeface="+mj-lt"/>
                        </a:rPr>
                        <a:t>761,3</a:t>
                      </a:r>
                      <a:endParaRPr lang="fr-FR" sz="2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800" dirty="0">
                          <a:effectLst/>
                          <a:latin typeface="+mj-lt"/>
                        </a:rPr>
                        <a:t>53,3</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spc="-15" dirty="0">
                          <a:effectLst/>
                          <a:latin typeface="+mj-lt"/>
                        </a:rPr>
                        <a:t>504 200 $*</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spc="-15" dirty="0">
                          <a:effectLst/>
                          <a:latin typeface="+mj-lt"/>
                        </a:rPr>
                        <a:t>24,5</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spc="-15" dirty="0">
                          <a:effectLst/>
                          <a:latin typeface="+mj-lt"/>
                        </a:rPr>
                        <a:t>77,8</a:t>
                      </a:r>
                      <a:endParaRPr lang="fr-FR" sz="2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xmlns="" val="1322047236"/>
                  </a:ext>
                </a:extLst>
              </a:tr>
              <a:tr h="357417">
                <a:tc>
                  <a:txBody>
                    <a:bodyPr/>
                    <a:lstStyle/>
                    <a:p>
                      <a:pPr>
                        <a:spcAft>
                          <a:spcPts val="0"/>
                        </a:spcAft>
                      </a:pPr>
                      <a:r>
                        <a:rPr lang="es-ES" sz="1600" dirty="0">
                          <a:effectLst/>
                          <a:latin typeface="+mj-lt"/>
                          <a:ea typeface="Times New Roman" panose="02020603050405020304" pitchFamily="18" charset="0"/>
                        </a:rPr>
                        <a:t>GH Firme</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a:effectLst/>
                          <a:latin typeface="+mj-lt"/>
                        </a:rPr>
                        <a:t>914,3</a:t>
                      </a:r>
                      <a:endParaRPr lang="fr-FR" sz="2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a:effectLst/>
                          <a:latin typeface="+mj-lt"/>
                        </a:rPr>
                        <a:t>64</a:t>
                      </a:r>
                      <a:endParaRPr lang="fr-FR" sz="2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dirty="0">
                          <a:effectLst/>
                          <a:latin typeface="+mj-lt"/>
                        </a:rPr>
                        <a:t>497 358 $**</a:t>
                      </a:r>
                      <a:endParaRPr lang="fr-FR" sz="2800" dirty="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a:effectLst/>
                          <a:latin typeface="+mj-lt"/>
                        </a:rPr>
                        <a:t>24,9</a:t>
                      </a:r>
                      <a:endParaRPr lang="fr-FR" sz="2800">
                        <a:effectLst/>
                        <a:latin typeface="+mj-lt"/>
                        <a:ea typeface="Times New Roman" panose="02020603050405020304" pitchFamily="18" charset="0"/>
                      </a:endParaRPr>
                    </a:p>
                  </a:txBody>
                  <a:tcPr marL="44450" marR="44450" marT="0" marB="0" anchor="ctr"/>
                </a:tc>
                <a:tc>
                  <a:txBody>
                    <a:bodyPr/>
                    <a:lstStyle/>
                    <a:p>
                      <a:pPr algn="ctr">
                        <a:spcAft>
                          <a:spcPts val="0"/>
                        </a:spcAft>
                      </a:pPr>
                      <a:r>
                        <a:rPr lang="fr-FR" sz="1600" dirty="0">
                          <a:effectLst/>
                          <a:latin typeface="+mj-lt"/>
                        </a:rPr>
                        <a:t>88,9</a:t>
                      </a:r>
                      <a:endParaRPr lang="fr-FR" sz="2800" dirty="0">
                        <a:effectLst/>
                        <a:latin typeface="+mj-lt"/>
                        <a:ea typeface="Times New Roman" panose="02020603050405020304" pitchFamily="18" charset="0"/>
                      </a:endParaRPr>
                    </a:p>
                  </a:txBody>
                  <a:tcPr marL="44450" marR="44450" marT="0" marB="0" anchor="ctr"/>
                </a:tc>
                <a:extLst>
                  <a:ext uri="{0D108BD9-81ED-4DB2-BD59-A6C34878D82A}">
                    <a16:rowId xmlns:a16="http://schemas.microsoft.com/office/drawing/2014/main" xmlns="" val="4224236960"/>
                  </a:ext>
                </a:extLst>
              </a:tr>
            </a:tbl>
          </a:graphicData>
        </a:graphic>
      </p:graphicFrame>
      <p:sp>
        <p:nvSpPr>
          <p:cNvPr id="9" name="Rectangle 8">
            <a:extLst>
              <a:ext uri="{FF2B5EF4-FFF2-40B4-BE49-F238E27FC236}">
                <a16:creationId xmlns:a16="http://schemas.microsoft.com/office/drawing/2014/main" xmlns="" id="{51FE7ABF-E52F-40F8-BFE0-F36F8AFB2FBF}"/>
              </a:ext>
            </a:extLst>
          </p:cNvPr>
          <p:cNvSpPr/>
          <p:nvPr/>
        </p:nvSpPr>
        <p:spPr>
          <a:xfrm>
            <a:off x="762000" y="5804476"/>
            <a:ext cx="2938625" cy="369332"/>
          </a:xfrm>
          <a:prstGeom prst="rect">
            <a:avLst/>
          </a:prstGeom>
        </p:spPr>
        <p:txBody>
          <a:bodyPr wrap="none">
            <a:spAutoFit/>
          </a:bodyPr>
          <a:lstStyle/>
          <a:p>
            <a:pPr marL="0" indent="0" fontAlgn="t">
              <a:buNone/>
            </a:pPr>
            <a:r>
              <a:rPr lang="fr-FR" dirty="0"/>
              <a:t>*p = 30 x (412.525 / 504.200)</a:t>
            </a:r>
          </a:p>
        </p:txBody>
      </p:sp>
      <p:sp>
        <p:nvSpPr>
          <p:cNvPr id="10" name="Rectangle 9">
            <a:extLst>
              <a:ext uri="{FF2B5EF4-FFF2-40B4-BE49-F238E27FC236}">
                <a16:creationId xmlns:a16="http://schemas.microsoft.com/office/drawing/2014/main" xmlns="" id="{D48EBA63-219B-428D-B8E4-DE75AF2FF06C}"/>
              </a:ext>
            </a:extLst>
          </p:cNvPr>
          <p:cNvSpPr/>
          <p:nvPr/>
        </p:nvSpPr>
        <p:spPr>
          <a:xfrm>
            <a:off x="646584" y="6113842"/>
            <a:ext cx="3054041" cy="369332"/>
          </a:xfrm>
          <a:prstGeom prst="rect">
            <a:avLst/>
          </a:prstGeom>
        </p:spPr>
        <p:txBody>
          <a:bodyPr wrap="none">
            <a:spAutoFit/>
          </a:bodyPr>
          <a:lstStyle/>
          <a:p>
            <a:pPr marL="0" indent="0" fontAlgn="t">
              <a:buNone/>
            </a:pPr>
            <a:r>
              <a:rPr lang="fr-FR" dirty="0"/>
              <a:t>**p = 30 x (412.525 / 497,358)</a:t>
            </a:r>
          </a:p>
        </p:txBody>
      </p:sp>
    </p:spTree>
    <p:extLst>
      <p:ext uri="{BB962C8B-B14F-4D97-AF65-F5344CB8AC3E}">
        <p14:creationId xmlns:p14="http://schemas.microsoft.com/office/powerpoint/2010/main" xmlns="" val="346592585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881958-A9A6-4DC4-BBF3-6D9D74922237}"/>
              </a:ext>
            </a:extLst>
          </p:cNvPr>
          <p:cNvSpPr>
            <a:spLocks noGrp="1"/>
          </p:cNvSpPr>
          <p:nvPr>
            <p:ph type="title"/>
          </p:nvPr>
        </p:nvSpPr>
        <p:spPr/>
        <p:txBody>
          <a:bodyPr/>
          <a:lstStyle/>
          <a:p>
            <a:r>
              <a:rPr lang="es-ES" dirty="0"/>
              <a:t> </a:t>
            </a:r>
            <a:endParaRPr lang="fr-FR" dirty="0"/>
          </a:p>
        </p:txBody>
      </p:sp>
      <p:sp>
        <p:nvSpPr>
          <p:cNvPr id="3" name="Espace réservé du contenu 2">
            <a:extLst>
              <a:ext uri="{FF2B5EF4-FFF2-40B4-BE49-F238E27FC236}">
                <a16:creationId xmlns:a16="http://schemas.microsoft.com/office/drawing/2014/main" xmlns="" id="{3CA6AF46-0E27-421C-9F50-E68727895129}"/>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lgn="ctr">
              <a:buNone/>
            </a:pPr>
            <a:r>
              <a:rPr lang="es-ES" b="1" i="1" dirty="0" err="1"/>
              <a:t>Questions</a:t>
            </a:r>
            <a:endParaRPr lang="es-ES" b="1" i="1" dirty="0"/>
          </a:p>
          <a:p>
            <a:endParaRPr lang="es-ES" dirty="0"/>
          </a:p>
          <a:p>
            <a:endParaRPr lang="es-ES" dirty="0"/>
          </a:p>
          <a:p>
            <a:pPr marL="0" indent="0">
              <a:buNone/>
            </a:pPr>
            <a:r>
              <a:rPr lang="es-ES" dirty="0">
                <a:hlinkClick r:id="rId2"/>
              </a:rPr>
              <a:t>Patricia.diego@undp.org</a:t>
            </a:r>
            <a:r>
              <a:rPr lang="es-ES" dirty="0"/>
              <a:t> </a:t>
            </a:r>
            <a:endParaRPr lang="fr-FR" dirty="0"/>
          </a:p>
        </p:txBody>
      </p:sp>
    </p:spTree>
    <p:extLst>
      <p:ext uri="{BB962C8B-B14F-4D97-AF65-F5344CB8AC3E}">
        <p14:creationId xmlns:p14="http://schemas.microsoft.com/office/powerpoint/2010/main" xmlns="" val="5542539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12290" name="Rectangle 7"/>
          <p:cNvSpPr txBox="1">
            <a:spLocks noGrp="1"/>
          </p:cNvSpPr>
          <p:nvPr>
            <p:ph type="ctrTitle"/>
          </p:nvPr>
        </p:nvSpPr>
        <p:spPr>
          <a:xfrm>
            <a:off x="303213" y="4989513"/>
            <a:ext cx="8763000" cy="704850"/>
          </a:xfrm>
        </p:spPr>
        <p:txBody>
          <a:bodyPr/>
          <a:lstStyle/>
          <a:p>
            <a:pPr eaLnBrk="1"/>
            <a:r>
              <a:rPr lang="en-US" altLang="en-US" sz="3800" b="1" dirty="0">
                <a:latin typeface="Calibri" charset="0"/>
              </a:rPr>
              <a:t>Procurement Services Unit</a:t>
            </a:r>
            <a:endParaRPr altLang="en-US" sz="3800" b="1" dirty="0">
              <a:latin typeface="Calibri" charset="0"/>
            </a:endParaRPr>
          </a:p>
        </p:txBody>
      </p:sp>
      <p:sp>
        <p:nvSpPr>
          <p:cNvPr id="12291" name="Rectangle 8"/>
          <p:cNvSpPr txBox="1">
            <a:spLocks noGrp="1"/>
          </p:cNvSpPr>
          <p:nvPr>
            <p:ph type="subTitle" idx="1"/>
          </p:nvPr>
        </p:nvSpPr>
        <p:spPr>
          <a:xfrm>
            <a:off x="303213" y="5878512"/>
            <a:ext cx="8461375" cy="979487"/>
          </a:xfrm>
        </p:spPr>
        <p:txBody>
          <a:bodyPr/>
          <a:lstStyle/>
          <a:p>
            <a:pPr eaLnBrk="1">
              <a:spcBef>
                <a:spcPct val="0"/>
              </a:spcBef>
            </a:pPr>
            <a:r>
              <a:rPr altLang="en-US" sz="2200" dirty="0">
                <a:latin typeface="Calibri" charset="0"/>
              </a:rPr>
              <a:t>Dominic Grace, Director, O</a:t>
            </a:r>
            <a:r>
              <a:rPr lang="en-US" altLang="en-US" sz="2200" dirty="0">
                <a:latin typeface="Calibri" charset="0"/>
              </a:rPr>
              <a:t>ffice of Sourcing and Operations</a:t>
            </a:r>
          </a:p>
          <a:p>
            <a:pPr eaLnBrk="1">
              <a:spcBef>
                <a:spcPct val="0"/>
              </a:spcBef>
            </a:pPr>
            <a:r>
              <a:rPr lang="en-US" altLang="en-US" sz="2200" dirty="0">
                <a:latin typeface="Calibri" charset="0"/>
              </a:rPr>
              <a:t>Carsten Hansen,  Chief of Procurement</a:t>
            </a:r>
            <a:endParaRPr lang="ru-RU" altLang="en-US" dirty="0">
              <a:latin typeface="Microsoft Sans Serif" charset="0"/>
            </a:endParaRPr>
          </a:p>
          <a:p>
            <a:pPr eaLnBrk="1"/>
            <a:endParaRPr altLang="en-US" dirty="0">
              <a:latin typeface="Microsoft Sans Serif" charset="0"/>
            </a:endParaRPr>
          </a:p>
        </p:txBody>
      </p:sp>
      <p:pic>
        <p:nvPicPr>
          <p:cNvPr id="12292" name="Picture 8" descr="log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4608B6-A900-4880-B775-36BCFBA2C40D}"/>
              </a:ext>
            </a:extLst>
          </p:cNvPr>
          <p:cNvSpPr>
            <a:spLocks noGrp="1"/>
          </p:cNvSpPr>
          <p:nvPr>
            <p:ph type="title"/>
          </p:nvPr>
        </p:nvSpPr>
        <p:spPr/>
        <p:txBody>
          <a:bodyPr/>
          <a:lstStyle/>
          <a:p>
            <a:r>
              <a:rPr lang="fr-FR" dirty="0"/>
              <a:t/>
            </a:r>
            <a:br>
              <a:rPr lang="fr-FR" dirty="0"/>
            </a:br>
            <a:r>
              <a:rPr lang="fr-FR" dirty="0"/>
              <a:t/>
            </a:r>
            <a:br>
              <a:rPr lang="fr-FR" dirty="0"/>
            </a:br>
            <a:r>
              <a:rPr lang="fr-FR" dirty="0"/>
              <a:t>Principes généraux en matière de passation de marché public</a:t>
            </a:r>
          </a:p>
        </p:txBody>
      </p:sp>
      <p:sp>
        <p:nvSpPr>
          <p:cNvPr id="3" name="Espace réservé du contenu 2">
            <a:extLst>
              <a:ext uri="{FF2B5EF4-FFF2-40B4-BE49-F238E27FC236}">
                <a16:creationId xmlns:a16="http://schemas.microsoft.com/office/drawing/2014/main" xmlns="" id="{1E2D5710-F8F2-4E66-A1A6-D3579879D651}"/>
              </a:ext>
            </a:extLst>
          </p:cNvPr>
          <p:cNvSpPr>
            <a:spLocks noGrp="1"/>
          </p:cNvSpPr>
          <p:nvPr>
            <p:ph idx="1"/>
          </p:nvPr>
        </p:nvSpPr>
        <p:spPr>
          <a:xfrm>
            <a:off x="1094838" y="2895600"/>
            <a:ext cx="7315200" cy="2590800"/>
          </a:xfrm>
        </p:spPr>
        <p:style>
          <a:lnRef idx="2">
            <a:schemeClr val="accent1">
              <a:shade val="50000"/>
            </a:schemeClr>
          </a:lnRef>
          <a:fillRef idx="1">
            <a:schemeClr val="accent1"/>
          </a:fillRef>
          <a:effectRef idx="0">
            <a:schemeClr val="accent1"/>
          </a:effectRef>
          <a:fontRef idx="minor">
            <a:schemeClr val="lt1"/>
          </a:fontRef>
        </p:style>
        <p:txBody>
          <a:bodyPr/>
          <a:lstStyle/>
          <a:p>
            <a:pPr lvl="0" fontAlgn="t"/>
            <a:r>
              <a:rPr lang="fr-FR" b="1" dirty="0"/>
              <a:t>Meilleur rapport qualité-prix</a:t>
            </a:r>
          </a:p>
          <a:p>
            <a:pPr fontAlgn="t"/>
            <a:r>
              <a:rPr lang="fr-FR" b="1" dirty="0"/>
              <a:t>Équité, intégrité et transparence</a:t>
            </a:r>
            <a:endParaRPr lang="fr-FR" dirty="0"/>
          </a:p>
          <a:p>
            <a:pPr fontAlgn="t"/>
            <a:r>
              <a:rPr lang="fr-FR" b="1" dirty="0"/>
              <a:t>Concurrence internationale effective</a:t>
            </a:r>
            <a:endParaRPr lang="fr-FR" dirty="0"/>
          </a:p>
          <a:p>
            <a:pPr fontAlgn="t"/>
            <a:r>
              <a:rPr lang="fr-FR" b="1" dirty="0"/>
              <a:t>Meilleur intérêt de l´Organisation</a:t>
            </a:r>
          </a:p>
          <a:p>
            <a:pPr marL="0" indent="0" fontAlgn="t">
              <a:buNone/>
            </a:pPr>
            <a:endParaRPr lang="fr-FR" dirty="0"/>
          </a:p>
          <a:p>
            <a:pPr marL="0" lvl="0" indent="0" fontAlgn="t">
              <a:buNone/>
            </a:pPr>
            <a:endParaRPr lang="fr-FR" dirty="0"/>
          </a:p>
          <a:p>
            <a:endParaRPr lang="fr-FR" dirty="0"/>
          </a:p>
        </p:txBody>
      </p:sp>
      <p:pic>
        <p:nvPicPr>
          <p:cNvPr id="4" name="Picture 8" descr="logo.JPG">
            <a:extLst>
              <a:ext uri="{FF2B5EF4-FFF2-40B4-BE49-F238E27FC236}">
                <a16:creationId xmlns:a16="http://schemas.microsoft.com/office/drawing/2014/main" xmlns="" id="{863B8386-8CE6-4741-BBF6-E7D20BB9F6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50245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name="Slide188">
    <p:spTree>
      <p:nvGrpSpPr>
        <p:cNvPr id="1" name=""/>
        <p:cNvGrpSpPr/>
        <p:nvPr/>
      </p:nvGrpSpPr>
      <p:grpSpPr>
        <a:xfrm>
          <a:off x="0" y="0"/>
          <a:ext cx="0" cy="0"/>
          <a:chOff x="0" y="0"/>
          <a:chExt cx="0" cy="0"/>
        </a:xfrm>
      </p:grpSpPr>
      <p:pic>
        <p:nvPicPr>
          <p:cNvPr id="14338" name="Picture 8" descr="log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
          <p:cNvSpPr txBox="1"/>
          <p:nvPr/>
        </p:nvSpPr>
        <p:spPr>
          <a:xfrm>
            <a:off x="2206625" y="517525"/>
            <a:ext cx="5534025" cy="609600"/>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r>
              <a:rPr lang="en-US" sz="3800" b="1" kern="0">
                <a:solidFill>
                  <a:srgbClr val="4D4D4D"/>
                </a:solidFill>
                <a:latin typeface="Calibri" pitchFamily="34"/>
                <a:ea typeface="+mn-ea"/>
                <a:cs typeface="+mn-cs"/>
              </a:rPr>
              <a:t>OSO Global Presence</a:t>
            </a:r>
            <a:endParaRPr lang="ru-RU" sz="3800" b="1" kern="0">
              <a:solidFill>
                <a:srgbClr val="4D4D4D"/>
              </a:solidFill>
              <a:latin typeface="Calibri" pitchFamily="34"/>
              <a:ea typeface="+mn-ea"/>
              <a:cs typeface="+mn-cs"/>
            </a:endParaRPr>
          </a:p>
        </p:txBody>
      </p:sp>
      <p:pic>
        <p:nvPicPr>
          <p:cNvPr id="7" name="Picture 6"/>
          <p:cNvPicPr>
            <a:picLocks noChangeAspect="1"/>
          </p:cNvPicPr>
          <p:nvPr/>
        </p:nvPicPr>
        <p:blipFill>
          <a:blip r:embed="rId4" cstate="print"/>
          <a:stretch>
            <a:fillRect/>
          </a:stretch>
        </p:blipFill>
        <p:spPr>
          <a:xfrm>
            <a:off x="228600" y="1828800"/>
            <a:ext cx="8620125" cy="4385678"/>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name="Slide195">
    <p:spTree>
      <p:nvGrpSpPr>
        <p:cNvPr id="1" name=""/>
        <p:cNvGrpSpPr/>
        <p:nvPr/>
      </p:nvGrpSpPr>
      <p:grpSpPr>
        <a:xfrm>
          <a:off x="0" y="0"/>
          <a:ext cx="0" cy="0"/>
          <a:chOff x="0" y="0"/>
          <a:chExt cx="0" cy="0"/>
        </a:xfrm>
      </p:grpSpPr>
      <p:sp>
        <p:nvSpPr>
          <p:cNvPr id="2" name="Rectangle 4"/>
          <p:cNvSpPr/>
          <p:nvPr/>
        </p:nvSpPr>
        <p:spPr>
          <a:xfrm>
            <a:off x="381000" y="1600200"/>
            <a:ext cx="8486775" cy="4847481"/>
          </a:xfrm>
          <a:prstGeom prst="rect">
            <a:avLst/>
          </a:prstGeom>
          <a:noFill/>
          <a:ln>
            <a:noFill/>
            <a:prstDash val="solid"/>
          </a:ln>
        </p:spPr>
        <p:txBody>
          <a:bodyPr>
            <a:spAutoFit/>
          </a:bodyPr>
          <a:lstStyle/>
          <a:p>
            <a:pPr fontAlgn="auto">
              <a:spcBef>
                <a:spcPts val="0"/>
              </a:spcBef>
              <a:spcAft>
                <a:spcPts val="0"/>
              </a:spcAft>
              <a:defRPr sz="1800" b="0" i="0" u="none" strike="noStrike" kern="0" cap="none" spc="0" baseline="0">
                <a:solidFill>
                  <a:srgbClr val="000000"/>
                </a:solidFill>
                <a:uFillTx/>
              </a:defRPr>
            </a:pPr>
            <a:r>
              <a:rPr lang="en-US" sz="2400" b="1" dirty="0">
                <a:solidFill>
                  <a:srgbClr val="003399"/>
                </a:solidFill>
                <a:latin typeface="Calibri" pitchFamily="34"/>
                <a:ea typeface="MS PGothic" pitchFamily="34"/>
                <a:cs typeface="+mn-cs"/>
              </a:rPr>
              <a:t>Key Functions and Priorities:</a:t>
            </a:r>
          </a:p>
          <a:p>
            <a:pPr fontAlgn="auto">
              <a:spcBef>
                <a:spcPts val="0"/>
              </a:spcBef>
              <a:spcAft>
                <a:spcPts val="0"/>
              </a:spcAft>
              <a:defRPr sz="1800" b="0" i="0" u="none" strike="noStrike" kern="0" cap="none" spc="0" baseline="0">
                <a:solidFill>
                  <a:srgbClr val="000000"/>
                </a:solidFill>
                <a:uFillTx/>
              </a:defRPr>
            </a:pPr>
            <a:endParaRPr lang="en-US" sz="1000" dirty="0">
              <a:solidFill>
                <a:srgbClr val="000000"/>
              </a:solidFill>
              <a:latin typeface="Calibri" pitchFamily="34"/>
              <a:ea typeface="+mn-ea"/>
              <a:cs typeface="+mn-cs"/>
            </a:endParaRP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200" dirty="0">
                <a:solidFill>
                  <a:schemeClr val="tx1">
                    <a:lumMod val="75000"/>
                    <a:lumOff val="25000"/>
                  </a:schemeClr>
                </a:solidFill>
                <a:latin typeface="Calibri" pitchFamily="34"/>
                <a:ea typeface="+mn-ea"/>
                <a:cs typeface="+mn-cs"/>
              </a:rPr>
              <a:t>Integrated procurement and operations unit</a:t>
            </a: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200" dirty="0">
                <a:solidFill>
                  <a:schemeClr val="tx1">
                    <a:lumMod val="75000"/>
                    <a:lumOff val="25000"/>
                  </a:schemeClr>
                </a:solidFill>
                <a:latin typeface="Calibri" pitchFamily="34"/>
                <a:ea typeface="+mn-ea"/>
                <a:cs typeface="+mn-cs"/>
              </a:rPr>
              <a:t>Provision of centrally-coordinated procurement and general operations services (from policy formulation to service provision in travel, premises and assets)</a:t>
            </a: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200" dirty="0">
                <a:solidFill>
                  <a:schemeClr val="tx1">
                    <a:lumMod val="75000"/>
                    <a:lumOff val="25000"/>
                  </a:schemeClr>
                </a:solidFill>
                <a:latin typeface="Calibri" pitchFamily="34"/>
                <a:ea typeface="+mn-ea"/>
                <a:cs typeface="+mn-cs"/>
              </a:rPr>
              <a:t>Consolidated operations team for BMS</a:t>
            </a: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200" dirty="0">
                <a:solidFill>
                  <a:schemeClr val="tx1">
                    <a:lumMod val="75000"/>
                    <a:lumOff val="25000"/>
                  </a:schemeClr>
                </a:solidFill>
                <a:latin typeface="Calibri" pitchFamily="34"/>
                <a:ea typeface="+mn-ea"/>
                <a:cs typeface="+mn-cs"/>
              </a:rPr>
              <a:t>General Global Operations</a:t>
            </a:r>
          </a:p>
          <a:p>
            <a:pPr fontAlgn="auto">
              <a:spcBef>
                <a:spcPts val="0"/>
              </a:spcBef>
              <a:spcAft>
                <a:spcPts val="0"/>
              </a:spcAft>
              <a:defRPr sz="1800" b="0" i="0" u="none" strike="noStrike" kern="0" cap="none" spc="0" baseline="0">
                <a:solidFill>
                  <a:srgbClr val="000000"/>
                </a:solidFill>
                <a:uFillTx/>
              </a:defRPr>
            </a:pPr>
            <a:endParaRPr lang="en-US" sz="2400" b="1" dirty="0">
              <a:solidFill>
                <a:srgbClr val="003399"/>
              </a:solidFill>
              <a:latin typeface="Calibri" pitchFamily="34"/>
              <a:ea typeface="MS PGothic" pitchFamily="34"/>
              <a:cs typeface="+mn-cs"/>
            </a:endParaRPr>
          </a:p>
          <a:p>
            <a:pPr fontAlgn="auto">
              <a:spcBef>
                <a:spcPts val="0"/>
              </a:spcBef>
              <a:spcAft>
                <a:spcPts val="0"/>
              </a:spcAft>
              <a:defRPr sz="1800" b="0" i="0" u="none" strike="noStrike" kern="0" cap="none" spc="0" baseline="0">
                <a:solidFill>
                  <a:srgbClr val="000000"/>
                </a:solidFill>
                <a:uFillTx/>
              </a:defRPr>
            </a:pPr>
            <a:r>
              <a:rPr lang="en-US" sz="2400" b="1" dirty="0">
                <a:solidFill>
                  <a:srgbClr val="003399"/>
                </a:solidFill>
                <a:latin typeface="Calibri" pitchFamily="34"/>
                <a:ea typeface="MS PGothic" pitchFamily="34"/>
                <a:cs typeface="+mn-cs"/>
              </a:rPr>
              <a:t>Goals:</a:t>
            </a:r>
          </a:p>
          <a:p>
            <a:pPr fontAlgn="auto">
              <a:spcBef>
                <a:spcPts val="0"/>
              </a:spcBef>
              <a:spcAft>
                <a:spcPts val="0"/>
              </a:spcAft>
              <a:defRPr sz="1800" b="0" i="0" u="none" strike="noStrike" kern="0" cap="none" spc="0" baseline="0">
                <a:solidFill>
                  <a:srgbClr val="000000"/>
                </a:solidFill>
                <a:uFillTx/>
              </a:defRPr>
            </a:pPr>
            <a:endParaRPr lang="en-US" sz="700" b="1" u="sng" dirty="0">
              <a:solidFill>
                <a:srgbClr val="000000"/>
              </a:solidFill>
              <a:latin typeface="Calibri" pitchFamily="34"/>
              <a:ea typeface="+mn-ea"/>
              <a:cs typeface="+mn-cs"/>
            </a:endParaRP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200" dirty="0">
                <a:solidFill>
                  <a:schemeClr val="tx1">
                    <a:lumMod val="75000"/>
                    <a:lumOff val="25000"/>
                  </a:schemeClr>
                </a:solidFill>
                <a:latin typeface="Calibri" pitchFamily="34"/>
                <a:ea typeface="+mn-ea"/>
                <a:cs typeface="+mn-cs"/>
              </a:rPr>
              <a:t>Shift administrative burden away from Bureaus</a:t>
            </a: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200" dirty="0">
                <a:solidFill>
                  <a:schemeClr val="tx1">
                    <a:lumMod val="75000"/>
                    <a:lumOff val="25000"/>
                  </a:schemeClr>
                </a:solidFill>
                <a:latin typeface="Calibri" pitchFamily="34"/>
                <a:ea typeface="+mn-ea"/>
                <a:cs typeface="+mn-cs"/>
              </a:rPr>
              <a:t>Coordinated end-to-end service teams, with clear points of contact</a:t>
            </a:r>
          </a:p>
          <a:p>
            <a:pPr marL="342900" indent="-3429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US" sz="2200" dirty="0">
                <a:solidFill>
                  <a:schemeClr val="tx1">
                    <a:lumMod val="75000"/>
                    <a:lumOff val="25000"/>
                  </a:schemeClr>
                </a:solidFill>
                <a:latin typeface="Calibri" pitchFamily="34"/>
                <a:ea typeface="+mn-ea"/>
                <a:cs typeface="+mn-cs"/>
              </a:rPr>
              <a:t>Knowledge sharing among centralized teams and greater consistency in service quality</a:t>
            </a:r>
          </a:p>
        </p:txBody>
      </p:sp>
      <p:sp>
        <p:nvSpPr>
          <p:cNvPr id="3" name="Rectangle 4"/>
          <p:cNvSpPr txBox="1"/>
          <p:nvPr/>
        </p:nvSpPr>
        <p:spPr>
          <a:xfrm>
            <a:off x="1982788" y="381000"/>
            <a:ext cx="6361112" cy="609600"/>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r>
              <a:rPr lang="en-US" sz="3800" b="1" kern="0" dirty="0">
                <a:solidFill>
                  <a:srgbClr val="4D4D4D"/>
                </a:solidFill>
                <a:latin typeface="Calibri" pitchFamily="34"/>
                <a:ea typeface="+mn-ea"/>
                <a:cs typeface="+mn-cs"/>
              </a:rPr>
              <a:t>What Does OSO Do?</a:t>
            </a:r>
            <a:endParaRPr lang="ru-RU" sz="3800" b="1" kern="0" dirty="0">
              <a:solidFill>
                <a:srgbClr val="4D4D4D"/>
              </a:solidFill>
              <a:latin typeface="Calibri" pitchFamily="34"/>
              <a:ea typeface="+mn-ea"/>
              <a:cs typeface="+mn-cs"/>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name="Slide174">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225119" y="1350155"/>
            <a:ext cx="8534400" cy="2286000"/>
          </a:xfrm>
        </p:spPr>
        <p:txBody>
          <a:bodyPr/>
          <a:lstStyle/>
          <a:p>
            <a:pPr eaLnBrk="1" fontAlgn="auto">
              <a:spcBef>
                <a:spcPts val="500"/>
              </a:spcBef>
              <a:spcAft>
                <a:spcPts val="0"/>
              </a:spcAft>
              <a:defRPr/>
            </a:pPr>
            <a:r>
              <a:rPr sz="2000" dirty="0">
                <a:solidFill>
                  <a:srgbClr val="3B3838"/>
                </a:solidFill>
                <a:latin typeface="Calibri" pitchFamily="34"/>
              </a:rPr>
              <a:t>Procurement accounts for nearly two thirds of all UNDP delivery</a:t>
            </a:r>
          </a:p>
          <a:p>
            <a:pPr eaLnBrk="1" fontAlgn="auto">
              <a:spcBef>
                <a:spcPts val="500"/>
              </a:spcBef>
              <a:spcAft>
                <a:spcPts val="0"/>
              </a:spcAft>
              <a:defRPr/>
            </a:pPr>
            <a:r>
              <a:rPr sz="2000" dirty="0">
                <a:solidFill>
                  <a:srgbClr val="3B3838"/>
                </a:solidFill>
                <a:latin typeface="Calibri" pitchFamily="34"/>
              </a:rPr>
              <a:t>Demand for procurement services is growing (e.g. in health, elections, crisis response and sustainability sectors)</a:t>
            </a:r>
          </a:p>
          <a:p>
            <a:pPr eaLnBrk="1" fontAlgn="auto">
              <a:spcBef>
                <a:spcPts val="500"/>
              </a:spcBef>
              <a:spcAft>
                <a:spcPts val="0"/>
              </a:spcAft>
              <a:defRPr/>
            </a:pPr>
            <a:r>
              <a:rPr sz="2000" dirty="0">
                <a:solidFill>
                  <a:srgbClr val="3B3838"/>
                </a:solidFill>
                <a:latin typeface="Calibri" pitchFamily="34"/>
              </a:rPr>
              <a:t>PSU provides procurement services to UNDP COs and non-UN clients worldwide </a:t>
            </a:r>
            <a:r>
              <a:rPr lang="en-US" sz="2000" dirty="0">
                <a:solidFill>
                  <a:srgbClr val="3B3838"/>
                </a:solidFill>
                <a:latin typeface="Calibri" pitchFamily="34"/>
              </a:rPr>
              <a:t>–</a:t>
            </a:r>
            <a:r>
              <a:rPr sz="2000" dirty="0">
                <a:solidFill>
                  <a:srgbClr val="3B3838"/>
                </a:solidFill>
                <a:latin typeface="Calibri" pitchFamily="34"/>
              </a:rPr>
              <a:t> decentralized approach </a:t>
            </a:r>
          </a:p>
          <a:p>
            <a:pPr eaLnBrk="1" fontAlgn="auto">
              <a:spcBef>
                <a:spcPts val="500"/>
              </a:spcBef>
              <a:spcAft>
                <a:spcPts val="0"/>
              </a:spcAft>
              <a:defRPr/>
            </a:pPr>
            <a:r>
              <a:rPr lang="en-US" sz="2000" dirty="0">
                <a:solidFill>
                  <a:srgbClr val="3B3838"/>
                </a:solidFill>
                <a:latin typeface="Calibri" pitchFamily="34"/>
              </a:rPr>
              <a:t>Total UNDP procurement volume in 2017 – approx. $3.2 billion including NIM of $1.1 Billion.</a:t>
            </a:r>
            <a:endParaRPr sz="2000" dirty="0">
              <a:solidFill>
                <a:srgbClr val="3B3838"/>
              </a:solidFill>
              <a:latin typeface="Calibri" pitchFamily="34"/>
            </a:endParaRPr>
          </a:p>
        </p:txBody>
      </p:sp>
      <p:sp>
        <p:nvSpPr>
          <p:cNvPr id="3" name="Rectangle 4"/>
          <p:cNvSpPr txBox="1"/>
          <p:nvPr/>
        </p:nvSpPr>
        <p:spPr>
          <a:xfrm>
            <a:off x="2065338" y="400050"/>
            <a:ext cx="6361112" cy="609600"/>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r>
              <a:rPr lang="en-US" sz="3400" b="1" kern="0" dirty="0">
                <a:solidFill>
                  <a:srgbClr val="4D4D4D"/>
                </a:solidFill>
                <a:latin typeface="Calibri" pitchFamily="34"/>
                <a:ea typeface="+mn-ea"/>
                <a:cs typeface="+mn-cs"/>
              </a:rPr>
              <a:t>Procurement Services Unit (PSU)</a:t>
            </a:r>
          </a:p>
        </p:txBody>
      </p:sp>
      <p:pic>
        <p:nvPicPr>
          <p:cNvPr id="17412" name="Picture 8" descr="log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Chart 5">
            <a:extLst>
              <a:ext uri="{FF2B5EF4-FFF2-40B4-BE49-F238E27FC236}">
                <a16:creationId xmlns:a16="http://schemas.microsoft.com/office/drawing/2014/main" xmlns="" id="{D4832560-D694-44A4-BD53-00369C167E02}"/>
              </a:ext>
            </a:extLst>
          </p:cNvPr>
          <p:cNvGraphicFramePr>
            <a:graphicFrameLocks/>
          </p:cNvGraphicFramePr>
          <p:nvPr>
            <p:extLst>
              <p:ext uri="{D42A27DB-BD31-4B8C-83A1-F6EECF244321}">
                <p14:modId xmlns:p14="http://schemas.microsoft.com/office/powerpoint/2010/main" xmlns="" val="1622082404"/>
              </p:ext>
            </p:extLst>
          </p:nvPr>
        </p:nvGraphicFramePr>
        <p:xfrm>
          <a:off x="838200" y="3886201"/>
          <a:ext cx="4343400" cy="25717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xmlns="" id="{717C9671-6CD7-476F-BA0C-5B2D4D6CB6A1}"/>
              </a:ext>
            </a:extLst>
          </p:cNvPr>
          <p:cNvSpPr/>
          <p:nvPr/>
        </p:nvSpPr>
        <p:spPr>
          <a:xfrm rot="10800000" flipV="1">
            <a:off x="5181599" y="4228058"/>
            <a:ext cx="3733800" cy="1200329"/>
          </a:xfrm>
          <a:prstGeom prst="rect">
            <a:avLst/>
          </a:prstGeom>
        </p:spPr>
        <p:txBody>
          <a:bodyPr wrap="square">
            <a:spAutoFit/>
          </a:bodyPr>
          <a:lstStyle/>
          <a:p>
            <a:pPr marL="285750" lvl="0" indent="-285750" eaLnBrk="0">
              <a:spcBef>
                <a:spcPts val="600"/>
              </a:spcBef>
              <a:buClr>
                <a:srgbClr val="EEECE1"/>
              </a:buClr>
              <a:buSzPct val="156000"/>
              <a:buFont typeface="Arial" panose="020B0604020202020204" pitchFamily="34" charset="0"/>
              <a:buChar char="•"/>
            </a:pPr>
            <a:r>
              <a:rPr lang="en-US" kern="0" dirty="0">
                <a:solidFill>
                  <a:srgbClr val="434343"/>
                </a:solidFill>
                <a:latin typeface="Raleway"/>
                <a:ea typeface="Raleway"/>
                <a:cs typeface="Raleway"/>
                <a:sym typeface="Raleway"/>
              </a:rPr>
              <a:t>Procures more different types of goods and services (</a:t>
            </a:r>
            <a:r>
              <a:rPr lang="en-US" b="1" kern="0" dirty="0">
                <a:solidFill>
                  <a:srgbClr val="434343"/>
                </a:solidFill>
                <a:latin typeface="Raleway"/>
                <a:ea typeface="Raleway"/>
                <a:cs typeface="Raleway"/>
                <a:sym typeface="Raleway"/>
              </a:rPr>
              <a:t>&gt;3,500</a:t>
            </a:r>
            <a:r>
              <a:rPr lang="en-US" kern="0" dirty="0">
                <a:solidFill>
                  <a:srgbClr val="434343"/>
                </a:solidFill>
                <a:latin typeface="Raleway"/>
                <a:ea typeface="Raleway"/>
                <a:cs typeface="Raleway"/>
                <a:sym typeface="Raleway"/>
              </a:rPr>
              <a:t>) and in more countries than any other UN agency.</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467487" y="1468032"/>
            <a:ext cx="8009266" cy="1317376"/>
          </a:xfrm>
        </p:spPr>
        <p:txBody>
          <a:bodyPr/>
          <a:lstStyle/>
          <a:p>
            <a:pPr lvl="0">
              <a:spcBef>
                <a:spcPts val="600"/>
              </a:spcBef>
            </a:pPr>
            <a:r>
              <a:rPr lang="en-US" sz="2000" dirty="0">
                <a:latin typeface="Calibri" pitchFamily="34"/>
              </a:rPr>
              <a:t>LTAs (available through the UNDP </a:t>
            </a:r>
            <a:r>
              <a:rPr lang="en-US" sz="2000" b="1" u="sng" dirty="0">
                <a:solidFill>
                  <a:srgbClr val="FFFF00"/>
                </a:solidFill>
                <a:latin typeface="Calibri" pitchFamily="34"/>
                <a:hlinkClick r:id="rId3"/>
              </a:rPr>
              <a:t>LTA Repository</a:t>
            </a:r>
            <a:r>
              <a:rPr lang="en-US" sz="2000" dirty="0">
                <a:latin typeface="Calibri" pitchFamily="34"/>
              </a:rPr>
              <a:t>)</a:t>
            </a:r>
          </a:p>
          <a:p>
            <a:pPr lvl="0">
              <a:spcBef>
                <a:spcPts val="600"/>
              </a:spcBef>
            </a:pPr>
            <a:r>
              <a:rPr lang="en-US" sz="2000" dirty="0">
                <a:latin typeface="Calibri" pitchFamily="34"/>
              </a:rPr>
              <a:t>UNDP buys and pre-positions Solar appliances for immediate deployment in crisis situations (e.g. Ebola-affected countries)</a:t>
            </a:r>
          </a:p>
          <a:p>
            <a:pPr lvl="0">
              <a:spcBef>
                <a:spcPts val="600"/>
              </a:spcBef>
            </a:pPr>
            <a:r>
              <a:rPr lang="en-US" sz="2000" dirty="0">
                <a:latin typeface="Calibri" pitchFamily="34"/>
              </a:rPr>
              <a:t>We buy over $1.6 million in solar equipment annually from &gt;30 vendors and 27 countries</a:t>
            </a:r>
          </a:p>
          <a:p>
            <a:pPr lvl="0">
              <a:spcBef>
                <a:spcPts val="600"/>
              </a:spcBef>
            </a:pPr>
            <a:endParaRPr lang="en-US" sz="2000" dirty="0">
              <a:latin typeface="Calibri" pitchFamily="34"/>
            </a:endParaRPr>
          </a:p>
          <a:p>
            <a:pPr marL="0" lvl="0" indent="0">
              <a:spcBef>
                <a:spcPts val="400"/>
              </a:spcBef>
              <a:buNone/>
            </a:pPr>
            <a:endParaRPr lang="en-US" sz="2000" dirty="0">
              <a:latin typeface="Calibri" pitchFamily="34"/>
            </a:endParaRPr>
          </a:p>
        </p:txBody>
      </p:sp>
      <p:pic>
        <p:nvPicPr>
          <p:cNvPr id="3" name="Picture 8" descr="logo.JPG"/>
          <p:cNvPicPr>
            <a:picLocks noChangeAspect="1"/>
          </p:cNvPicPr>
          <p:nvPr/>
        </p:nvPicPr>
        <p:blipFill>
          <a:blip r:embed="rId4" cstate="print"/>
          <a:srcRect/>
          <a:stretch>
            <a:fillRect/>
          </a:stretch>
        </p:blipFill>
        <p:spPr>
          <a:xfrm>
            <a:off x="8425766" y="0"/>
            <a:ext cx="718233" cy="1468032"/>
          </a:xfrm>
          <a:prstGeom prst="rect">
            <a:avLst/>
          </a:prstGeom>
          <a:noFill/>
          <a:ln cap="flat">
            <a:noFill/>
          </a:ln>
        </p:spPr>
      </p:pic>
      <p:sp>
        <p:nvSpPr>
          <p:cNvPr id="4" name="Rectangle 4"/>
          <p:cNvSpPr txBox="1"/>
          <p:nvPr/>
        </p:nvSpPr>
        <p:spPr>
          <a:xfrm>
            <a:off x="1927948" y="325919"/>
            <a:ext cx="6360859" cy="609603"/>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800" b="1" i="0" u="none" strike="noStrike" kern="0" cap="none" spc="0" baseline="0">
                <a:solidFill>
                  <a:srgbClr val="4D4D4D"/>
                </a:solidFill>
                <a:uFillTx/>
                <a:latin typeface="Calibri" pitchFamily="34"/>
              </a:rPr>
              <a:t>Solar Technology and Products</a:t>
            </a:r>
            <a:endParaRPr lang="ru-RU" sz="3800" b="1" i="0" u="none" strike="noStrike" kern="0" cap="none" spc="0" baseline="0">
              <a:solidFill>
                <a:srgbClr val="4D4D4D"/>
              </a:solidFill>
              <a:uFillTx/>
              <a:latin typeface="Calibri" pitchFamily="34"/>
            </a:endParaRPr>
          </a:p>
        </p:txBody>
      </p:sp>
      <p:pic>
        <p:nvPicPr>
          <p:cNvPr id="5" name="Picture 1"/>
          <p:cNvPicPr>
            <a:picLocks noChangeAspect="1"/>
          </p:cNvPicPr>
          <p:nvPr/>
        </p:nvPicPr>
        <p:blipFill>
          <a:blip r:embed="rId5" cstate="print"/>
          <a:stretch>
            <a:fillRect/>
          </a:stretch>
        </p:blipFill>
        <p:spPr>
          <a:xfrm>
            <a:off x="1572783" y="3581400"/>
            <a:ext cx="2694417" cy="2895600"/>
          </a:xfrm>
          <a:prstGeom prst="rect">
            <a:avLst/>
          </a:prstGeom>
          <a:noFill/>
          <a:ln cap="flat">
            <a:noFill/>
          </a:ln>
        </p:spPr>
      </p:pic>
      <p:pic>
        <p:nvPicPr>
          <p:cNvPr id="6" name="Picture 8"/>
          <p:cNvPicPr>
            <a:picLocks noChangeAspect="1"/>
          </p:cNvPicPr>
          <p:nvPr/>
        </p:nvPicPr>
        <p:blipFill>
          <a:blip r:embed="rId6" cstate="print"/>
          <a:stretch>
            <a:fillRect/>
          </a:stretch>
        </p:blipFill>
        <p:spPr>
          <a:xfrm>
            <a:off x="5181600" y="5029200"/>
            <a:ext cx="2474698" cy="1556124"/>
          </a:xfrm>
          <a:prstGeom prst="rect">
            <a:avLst/>
          </a:prstGeom>
          <a:noFill/>
          <a:ln cap="flat">
            <a:noFill/>
          </a:ln>
        </p:spPr>
      </p:pic>
      <p:pic>
        <p:nvPicPr>
          <p:cNvPr id="7" name="Picture 5" descr="cid:image003.png@01CFE95B.C6E07BD0"/>
          <p:cNvPicPr>
            <a:picLocks noChangeAspect="1"/>
          </p:cNvPicPr>
          <p:nvPr/>
        </p:nvPicPr>
        <p:blipFill>
          <a:blip r:embed="rId7" cstate="print"/>
          <a:srcRect/>
          <a:stretch>
            <a:fillRect/>
          </a:stretch>
        </p:blipFill>
        <p:spPr>
          <a:xfrm>
            <a:off x="5542648" y="3162583"/>
            <a:ext cx="1752601" cy="1489441"/>
          </a:xfrm>
          <a:prstGeom prst="rect">
            <a:avLst/>
          </a:prstGeom>
          <a:noFill/>
          <a:ln cap="flat">
            <a:noFill/>
          </a:ln>
        </p:spPr>
      </p:pic>
    </p:spTree>
    <p:extLst>
      <p:ext uri="{BB962C8B-B14F-4D97-AF65-F5344CB8AC3E}">
        <p14:creationId xmlns:p14="http://schemas.microsoft.com/office/powerpoint/2010/main" xmlns="" val="1647145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383381" y="1676400"/>
            <a:ext cx="4876800" cy="4648200"/>
          </a:xfrm>
        </p:spPr>
        <p:txBody>
          <a:bodyPr/>
          <a:lstStyle/>
          <a:p>
            <a:pPr lvl="0"/>
            <a:r>
              <a:rPr lang="en-GB" sz="2000" kern="1200" dirty="0">
                <a:solidFill>
                  <a:schemeClr val="tx1">
                    <a:lumMod val="75000"/>
                    <a:lumOff val="25000"/>
                  </a:schemeClr>
                </a:solidFill>
                <a:latin typeface="Calibri"/>
              </a:rPr>
              <a:t>SLA between BPPS GF Partnership Team and PSU (starting March 31) – procurement support to GFATM projects</a:t>
            </a:r>
          </a:p>
          <a:p>
            <a:pPr lvl="0"/>
            <a:r>
              <a:rPr lang="en-GB" sz="2000" kern="1200" dirty="0">
                <a:solidFill>
                  <a:schemeClr val="tx1">
                    <a:lumMod val="75000"/>
                    <a:lumOff val="25000"/>
                  </a:schemeClr>
                </a:solidFill>
                <a:latin typeface="Calibri"/>
              </a:rPr>
              <a:t>PSU Health supporting UNDP Ukraine and the MoH – supply of HIV Diagnostics / pharmaceuticals / medical products</a:t>
            </a:r>
          </a:p>
          <a:p>
            <a:pPr lvl="0"/>
            <a:r>
              <a:rPr lang="en-GB" sz="2000" kern="1200" dirty="0">
                <a:solidFill>
                  <a:schemeClr val="tx1">
                    <a:lumMod val="75000"/>
                    <a:lumOff val="25000"/>
                  </a:schemeClr>
                </a:solidFill>
                <a:latin typeface="Calibri"/>
              </a:rPr>
              <a:t>Ongoing support to 27 COs, 393 shipments delivered in 2015, volume $47 million</a:t>
            </a:r>
          </a:p>
          <a:p>
            <a:pPr lvl="0"/>
            <a:r>
              <a:rPr lang="en-GB" sz="2000" kern="1200" dirty="0">
                <a:solidFill>
                  <a:schemeClr val="tx1">
                    <a:lumMod val="75000"/>
                    <a:lumOff val="25000"/>
                  </a:schemeClr>
                </a:solidFill>
                <a:latin typeface="Calibri"/>
              </a:rPr>
              <a:t>UNDP Bolivia / PSU – possible construction of an oncology department (and related procurement) for MoH, budget $13 million </a:t>
            </a:r>
            <a:endParaRPr sz="2200" dirty="0">
              <a:solidFill>
                <a:srgbClr val="3B3838"/>
              </a:solidFill>
              <a:latin typeface="Calibri" pitchFamily="34"/>
            </a:endParaRPr>
          </a:p>
        </p:txBody>
      </p:sp>
      <p:pic>
        <p:nvPicPr>
          <p:cNvPr id="18436" name="Picture 8" descr="log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stretch>
            <a:fillRect/>
          </a:stretch>
        </p:blipFill>
        <p:spPr>
          <a:xfrm>
            <a:off x="5614068" y="1905000"/>
            <a:ext cx="2812382" cy="3886200"/>
          </a:xfrm>
          <a:prstGeom prst="rect">
            <a:avLst/>
          </a:prstGeom>
        </p:spPr>
      </p:pic>
      <p:sp>
        <p:nvSpPr>
          <p:cNvPr id="6" name="Rectangle 4"/>
          <p:cNvSpPr txBox="1"/>
          <p:nvPr/>
        </p:nvSpPr>
        <p:spPr>
          <a:xfrm>
            <a:off x="2079625" y="428625"/>
            <a:ext cx="5006975" cy="609600"/>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r>
              <a:rPr lang="en-US" sz="3600" b="1" kern="0" dirty="0">
                <a:solidFill>
                  <a:srgbClr val="4D4D4D"/>
                </a:solidFill>
                <a:latin typeface="Calibri" pitchFamily="34"/>
                <a:ea typeface="+mn-ea"/>
                <a:cs typeface="+mn-cs"/>
              </a:rPr>
              <a:t>PSU Partnerships</a:t>
            </a:r>
          </a:p>
        </p:txBody>
      </p:sp>
    </p:spTree>
    <p:extLst>
      <p:ext uri="{BB962C8B-B14F-4D97-AF65-F5344CB8AC3E}">
        <p14:creationId xmlns:p14="http://schemas.microsoft.com/office/powerpoint/2010/main" xmlns="" val="232475859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416645" y="1526774"/>
            <a:ext cx="5710785" cy="5116876"/>
          </a:xfrm>
        </p:spPr>
        <p:txBody>
          <a:bodyPr/>
          <a:lstStyle/>
          <a:p>
            <a:r>
              <a:rPr lang="en-US" sz="2200" kern="1200" dirty="0">
                <a:solidFill>
                  <a:schemeClr val="tx1">
                    <a:lumMod val="75000"/>
                    <a:lumOff val="25000"/>
                  </a:schemeClr>
                </a:solidFill>
                <a:latin typeface="Calibri"/>
              </a:rPr>
              <a:t>Crisis: Early Recovery in Vanuatu after Cyclone Pam – delivered 200 family tents and 1,000 solar lamps (partnership with NOREPS)</a:t>
            </a:r>
          </a:p>
          <a:p>
            <a:r>
              <a:rPr lang="en-US" sz="2200" kern="1200" dirty="0">
                <a:solidFill>
                  <a:schemeClr val="tx1">
                    <a:lumMod val="75000"/>
                    <a:lumOff val="25000"/>
                  </a:schemeClr>
                </a:solidFill>
                <a:latin typeface="Calibri"/>
              </a:rPr>
              <a:t>Elections: Democratic Elections in Myanmar – UNDP procured 51,298 solar lamps and 90,000 bottles of indelible ink to 25,649 polling stations for Nov 2015 voting</a:t>
            </a:r>
          </a:p>
          <a:p>
            <a:pPr eaLnBrk="1" fontAlgn="auto">
              <a:spcBef>
                <a:spcPts val="500"/>
              </a:spcBef>
              <a:spcAft>
                <a:spcPts val="0"/>
              </a:spcAft>
              <a:defRPr/>
            </a:pPr>
            <a:r>
              <a:rPr lang="en-US" sz="2200" dirty="0">
                <a:solidFill>
                  <a:schemeClr val="tx1">
                    <a:lumMod val="75000"/>
                    <a:lumOff val="25000"/>
                  </a:schemeClr>
                </a:solidFill>
                <a:latin typeface="Calibri" pitchFamily="34"/>
              </a:rPr>
              <a:t>Partnership with Innovation – new Innovation Challenges policy (prizes up to $40,000)</a:t>
            </a:r>
          </a:p>
          <a:p>
            <a:pPr eaLnBrk="1" fontAlgn="auto">
              <a:spcBef>
                <a:spcPts val="500"/>
              </a:spcBef>
              <a:spcAft>
                <a:spcPts val="0"/>
              </a:spcAft>
              <a:defRPr/>
            </a:pPr>
            <a:r>
              <a:rPr lang="en-US" sz="2200" dirty="0">
                <a:solidFill>
                  <a:schemeClr val="tx1">
                    <a:lumMod val="75000"/>
                    <a:lumOff val="25000"/>
                  </a:schemeClr>
                </a:solidFill>
                <a:latin typeface="Calibri" pitchFamily="34"/>
              </a:rPr>
              <a:t>UNDP Chairs the HLCM Procurement Network – serving 33 agencies, funds and programmes</a:t>
            </a:r>
            <a:endParaRPr lang="en-US" sz="2200" dirty="0">
              <a:solidFill>
                <a:srgbClr val="3B3838"/>
              </a:solidFill>
              <a:latin typeface="Calibri" pitchFamily="34"/>
            </a:endParaRPr>
          </a:p>
          <a:p>
            <a:pPr marL="0" indent="0" eaLnBrk="1" fontAlgn="auto">
              <a:spcBef>
                <a:spcPts val="500"/>
              </a:spcBef>
              <a:spcAft>
                <a:spcPts val="0"/>
              </a:spcAft>
              <a:buNone/>
              <a:defRPr/>
            </a:pPr>
            <a:endParaRPr sz="2200" dirty="0">
              <a:solidFill>
                <a:srgbClr val="3B3838"/>
              </a:solidFill>
              <a:latin typeface="Calibri" pitchFamily="34"/>
            </a:endParaRPr>
          </a:p>
        </p:txBody>
      </p:sp>
      <p:pic>
        <p:nvPicPr>
          <p:cNvPr id="18436" name="Picture 8" descr="log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7756" y="327865"/>
            <a:ext cx="1451878" cy="2083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7756" y="4577541"/>
            <a:ext cx="1498166" cy="205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6" cstate="print"/>
          <a:stretch>
            <a:fillRect/>
          </a:stretch>
        </p:blipFill>
        <p:spPr>
          <a:xfrm>
            <a:off x="6477000" y="2590800"/>
            <a:ext cx="1764872" cy="1807786"/>
          </a:xfrm>
          <a:prstGeom prst="rect">
            <a:avLst/>
          </a:prstGeom>
        </p:spPr>
      </p:pic>
      <p:sp>
        <p:nvSpPr>
          <p:cNvPr id="8" name="Rectangle 4"/>
          <p:cNvSpPr txBox="1"/>
          <p:nvPr/>
        </p:nvSpPr>
        <p:spPr>
          <a:xfrm>
            <a:off x="2079625" y="428625"/>
            <a:ext cx="5006975" cy="609600"/>
          </a:xfrm>
          <a:prstGeom prst="rect">
            <a:avLst/>
          </a:prstGeom>
          <a:noFill/>
          <a:ln>
            <a:noFill/>
          </a:ln>
        </p:spPr>
        <p:txBody>
          <a:bodyPr anchor="ctr"/>
          <a:lstStyle/>
          <a:p>
            <a:pPr fontAlgn="auto">
              <a:spcBef>
                <a:spcPts val="0"/>
              </a:spcBef>
              <a:spcAft>
                <a:spcPts val="0"/>
              </a:spcAft>
              <a:defRPr sz="1800" b="0" i="0" u="none" strike="noStrike" kern="0" cap="none" spc="0" baseline="0">
                <a:solidFill>
                  <a:srgbClr val="000000"/>
                </a:solidFill>
                <a:uFillTx/>
              </a:defRPr>
            </a:pPr>
            <a:r>
              <a:rPr lang="en-US" sz="3600" b="1" kern="0" dirty="0">
                <a:solidFill>
                  <a:srgbClr val="4D4D4D"/>
                </a:solidFill>
                <a:latin typeface="Calibri" pitchFamily="34"/>
                <a:ea typeface="+mn-ea"/>
                <a:cs typeface="+mn-cs"/>
              </a:rPr>
              <a:t>PSU Partnerships</a:t>
            </a:r>
          </a:p>
        </p:txBody>
      </p:sp>
    </p:spTree>
    <p:extLst>
      <p:ext uri="{BB962C8B-B14F-4D97-AF65-F5344CB8AC3E}">
        <p14:creationId xmlns:p14="http://schemas.microsoft.com/office/powerpoint/2010/main" xmlns="" val="33272902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8EC14B-5B41-4735-9D58-ACA7EFC9759F}"/>
              </a:ext>
            </a:extLst>
          </p:cNvPr>
          <p:cNvSpPr>
            <a:spLocks noGrp="1"/>
          </p:cNvSpPr>
          <p:nvPr>
            <p:ph type="title"/>
          </p:nvPr>
        </p:nvSpPr>
        <p:spPr>
          <a:xfrm>
            <a:off x="2152650" y="420194"/>
            <a:ext cx="6696075" cy="533400"/>
          </a:xfrm>
        </p:spPr>
        <p:txBody>
          <a:bodyPr/>
          <a:lstStyle/>
          <a:p>
            <a:r>
              <a:rPr lang="es-ES" sz="4000" dirty="0" err="1"/>
              <a:t>Méthode</a:t>
            </a:r>
            <a:r>
              <a:rPr lang="es-ES" sz="4000" dirty="0"/>
              <a:t> de </a:t>
            </a:r>
            <a:r>
              <a:rPr lang="es-ES" sz="4000" dirty="0" err="1"/>
              <a:t>passation</a:t>
            </a:r>
            <a:r>
              <a:rPr lang="es-ES" sz="4000" dirty="0"/>
              <a:t> de </a:t>
            </a:r>
            <a:r>
              <a:rPr lang="es-ES" sz="4000" dirty="0" err="1"/>
              <a:t>marchés</a:t>
            </a:r>
            <a:endParaRPr lang="fr-FR" sz="4000" dirty="0"/>
          </a:p>
        </p:txBody>
      </p:sp>
      <p:graphicFrame>
        <p:nvGraphicFramePr>
          <p:cNvPr id="5" name="Espace réservé du contenu 4">
            <a:extLst>
              <a:ext uri="{FF2B5EF4-FFF2-40B4-BE49-F238E27FC236}">
                <a16:creationId xmlns:a16="http://schemas.microsoft.com/office/drawing/2014/main" xmlns="" id="{66B5F398-09A7-4882-9A91-2968E32FE387}"/>
              </a:ext>
            </a:extLst>
          </p:cNvPr>
          <p:cNvGraphicFramePr>
            <a:graphicFrameLocks noGrp="1"/>
          </p:cNvGraphicFramePr>
          <p:nvPr>
            <p:ph idx="1"/>
            <p:extLst>
              <p:ext uri="{D42A27DB-BD31-4B8C-83A1-F6EECF244321}">
                <p14:modId xmlns:p14="http://schemas.microsoft.com/office/powerpoint/2010/main" xmlns="" val="2904192135"/>
              </p:ext>
            </p:extLst>
          </p:nvPr>
        </p:nvGraphicFramePr>
        <p:xfrm>
          <a:off x="152400" y="1905000"/>
          <a:ext cx="8696325" cy="4107644"/>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xmlns="" val="1959237608"/>
                    </a:ext>
                  </a:extLst>
                </a:gridCol>
                <a:gridCol w="1600200">
                  <a:extLst>
                    <a:ext uri="{9D8B030D-6E8A-4147-A177-3AD203B41FA5}">
                      <a16:colId xmlns:a16="http://schemas.microsoft.com/office/drawing/2014/main" xmlns="" val="2283942984"/>
                    </a:ext>
                  </a:extLst>
                </a:gridCol>
                <a:gridCol w="1703672">
                  <a:extLst>
                    <a:ext uri="{9D8B030D-6E8A-4147-A177-3AD203B41FA5}">
                      <a16:colId xmlns:a16="http://schemas.microsoft.com/office/drawing/2014/main" xmlns="" val="2863283507"/>
                    </a:ext>
                  </a:extLst>
                </a:gridCol>
                <a:gridCol w="1877728">
                  <a:extLst>
                    <a:ext uri="{9D8B030D-6E8A-4147-A177-3AD203B41FA5}">
                      <a16:colId xmlns:a16="http://schemas.microsoft.com/office/drawing/2014/main" xmlns="" val="3258647468"/>
                    </a:ext>
                  </a:extLst>
                </a:gridCol>
                <a:gridCol w="2066925">
                  <a:extLst>
                    <a:ext uri="{9D8B030D-6E8A-4147-A177-3AD203B41FA5}">
                      <a16:colId xmlns:a16="http://schemas.microsoft.com/office/drawing/2014/main" xmlns="" val="3264514864"/>
                    </a:ext>
                  </a:extLst>
                </a:gridCol>
              </a:tblGrid>
              <a:tr h="816898">
                <a:tc>
                  <a:txBody>
                    <a:bodyPr/>
                    <a:lstStyle/>
                    <a:p>
                      <a:pPr algn="ctr">
                        <a:spcAft>
                          <a:spcPts val="0"/>
                        </a:spcAft>
                      </a:pPr>
                      <a:r>
                        <a:rPr lang="fr-FR" sz="1600" dirty="0">
                          <a:effectLst/>
                        </a:rPr>
                        <a:t>Méthode de passation de marchés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Valeur du contrat</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Type d’exigence</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Méthode d’appel à la concurrence</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Type de concurrence</a:t>
                      </a:r>
                      <a:endParaRPr lang="fr-F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47939046"/>
                  </a:ext>
                </a:extLst>
              </a:tr>
              <a:tr h="1010808">
                <a:tc>
                  <a:txBody>
                    <a:bodyPr/>
                    <a:lstStyle/>
                    <a:p>
                      <a:pPr algn="ctr">
                        <a:spcAft>
                          <a:spcPts val="0"/>
                        </a:spcAft>
                      </a:pPr>
                      <a:r>
                        <a:rPr lang="fr-FR" sz="1600">
                          <a:effectLst/>
                        </a:rPr>
                        <a:t>Micro-achat</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Inférieur à 5 000 dollars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Biens, services ou travaux simples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Prospection (par téléphone, Internet, démarchage, etc.)</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Limitée au niveau international ou national</a:t>
                      </a:r>
                      <a:endParaRPr lang="fr-F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170570131"/>
                  </a:ext>
                </a:extLst>
              </a:tr>
              <a:tr h="816898">
                <a:tc>
                  <a:txBody>
                    <a:bodyPr/>
                    <a:lstStyle/>
                    <a:p>
                      <a:pPr algn="ctr">
                        <a:spcAft>
                          <a:spcPts val="0"/>
                        </a:spcAft>
                      </a:pPr>
                      <a:r>
                        <a:rPr lang="fr-FR" sz="1600" dirty="0">
                          <a:effectLst/>
                        </a:rPr>
                        <a:t>Demande de prix</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5 000 à 149 999 dollars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Biens, services ou travaux simples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Demande de prix écrite</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Limitée au niveau international ou national</a:t>
                      </a:r>
                      <a:endParaRPr lang="fr-F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10049404"/>
                  </a:ext>
                </a:extLst>
              </a:tr>
              <a:tr h="544598">
                <a:tc>
                  <a:txBody>
                    <a:bodyPr/>
                    <a:lstStyle/>
                    <a:p>
                      <a:pPr algn="ctr">
                        <a:spcAft>
                          <a:spcPts val="0"/>
                        </a:spcAft>
                      </a:pPr>
                      <a:r>
                        <a:rPr lang="fr-FR" sz="1600">
                          <a:effectLst/>
                        </a:rPr>
                        <a:t>Appel d’offres</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150 000 dollars et plus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Biens ou travaux</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Publicité dans les médias internationaux</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Ouverte à l’international</a:t>
                      </a:r>
                      <a:endParaRPr lang="fr-F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947628179"/>
                  </a:ext>
                </a:extLst>
              </a:tr>
              <a:tr h="544598">
                <a:tc>
                  <a:txBody>
                    <a:bodyPr/>
                    <a:lstStyle/>
                    <a:p>
                      <a:pPr algn="ctr">
                        <a:spcAft>
                          <a:spcPts val="0"/>
                        </a:spcAft>
                      </a:pPr>
                      <a:r>
                        <a:rPr lang="fr-FR" sz="1600">
                          <a:effectLst/>
                        </a:rPr>
                        <a:t>Invitation à soumissionner</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150 000 dollars et plus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Services</a:t>
                      </a:r>
                      <a:endParaRPr lang="fr-FR" sz="1800">
                        <a:effectLst/>
                      </a:endParaRPr>
                    </a:p>
                    <a:p>
                      <a:pPr algn="ctr">
                        <a:spcAft>
                          <a:spcPts val="0"/>
                        </a:spcAft>
                      </a:pPr>
                      <a:r>
                        <a:rPr lang="fr-FR" sz="1600">
                          <a:effectLst/>
                        </a:rPr>
                        <a:t> </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Publicité dans les médias internationaux</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Ouverte à l’international</a:t>
                      </a:r>
                      <a:endParaRPr lang="fr-F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53947771"/>
                  </a:ext>
                </a:extLst>
              </a:tr>
            </a:tbl>
          </a:graphicData>
        </a:graphic>
      </p:graphicFrame>
      <p:pic>
        <p:nvPicPr>
          <p:cNvPr id="4" name="Picture 8" descr="logo.JPG">
            <a:extLst>
              <a:ext uri="{FF2B5EF4-FFF2-40B4-BE49-F238E27FC236}">
                <a16:creationId xmlns:a16="http://schemas.microsoft.com/office/drawing/2014/main" xmlns="" id="{87098902-36DC-481C-BEBE-4DB22E1FD55A}"/>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50627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47ADD32-11CC-4F02-AE9B-6C9C2F24C976}"/>
              </a:ext>
            </a:extLst>
          </p:cNvPr>
          <p:cNvSpPr>
            <a:spLocks noGrp="1"/>
          </p:cNvSpPr>
          <p:nvPr>
            <p:ph type="title"/>
          </p:nvPr>
        </p:nvSpPr>
        <p:spPr>
          <a:xfrm>
            <a:off x="1905000" y="200819"/>
            <a:ext cx="6696075" cy="533400"/>
          </a:xfrm>
        </p:spPr>
        <p:txBody>
          <a:bodyPr/>
          <a:lstStyle/>
          <a:p>
            <a:r>
              <a:rPr lang="fr-FR" b="1" dirty="0"/>
              <a:t/>
            </a:r>
            <a:br>
              <a:rPr lang="fr-FR" b="1" dirty="0"/>
            </a:br>
            <a:r>
              <a:rPr lang="fr-FR" b="1" dirty="0"/>
              <a:t/>
            </a:r>
            <a:br>
              <a:rPr lang="fr-FR" b="1" dirty="0"/>
            </a:br>
            <a:r>
              <a:rPr lang="fr-FR" sz="4000" b="1" dirty="0"/>
              <a:t>Évaluation</a:t>
            </a:r>
            <a:r>
              <a:rPr lang="fr-FR" b="1" dirty="0"/>
              <a:t> et comparaison des offres</a:t>
            </a:r>
            <a:br>
              <a:rPr lang="fr-FR" b="1" dirty="0"/>
            </a:br>
            <a:endParaRPr lang="fr-FR" dirty="0"/>
          </a:p>
        </p:txBody>
      </p:sp>
      <p:sp>
        <p:nvSpPr>
          <p:cNvPr id="3" name="Espace réservé du contenu 2">
            <a:extLst>
              <a:ext uri="{FF2B5EF4-FFF2-40B4-BE49-F238E27FC236}">
                <a16:creationId xmlns:a16="http://schemas.microsoft.com/office/drawing/2014/main" xmlns="" id="{11438961-78EC-4A2B-B950-BCFC0E00ED7B}"/>
              </a:ext>
            </a:extLst>
          </p:cNvPr>
          <p:cNvSpPr>
            <a:spLocks noGrp="1"/>
          </p:cNvSpPr>
          <p:nvPr>
            <p:ph idx="1"/>
          </p:nvPr>
        </p:nvSpPr>
        <p:spPr>
          <a:xfrm>
            <a:off x="311150" y="2133600"/>
            <a:ext cx="8115300" cy="3276600"/>
          </a:xfrm>
        </p:spPr>
        <p:style>
          <a:lnRef idx="2">
            <a:schemeClr val="accent1">
              <a:shade val="50000"/>
            </a:schemeClr>
          </a:lnRef>
          <a:fillRef idx="1">
            <a:schemeClr val="accent1"/>
          </a:fillRef>
          <a:effectRef idx="0">
            <a:schemeClr val="accent1"/>
          </a:effectRef>
          <a:fontRef idx="minor">
            <a:schemeClr val="lt1"/>
          </a:fontRef>
        </p:style>
        <p:txBody>
          <a:bodyPr/>
          <a:lstStyle/>
          <a:p>
            <a:pPr marL="0" lvl="0" indent="0" fontAlgn="t">
              <a:buNone/>
            </a:pPr>
            <a:r>
              <a:rPr lang="fr-FR" sz="2800" i="1" dirty="0"/>
              <a:t>« L’évaluation est le processus d’appréciation des offres et des propositions soumises conformément à la méthodologie et aux critères d’évaluation établis, dans le but d’obtenir le meilleur rapport qualité-prix. Le processus doit être mené de manière équitable et transparente afin d’assurer un traitement égal de tous les soumissionnaires et proposants ».</a:t>
            </a:r>
          </a:p>
          <a:p>
            <a:endParaRPr lang="fr-FR" dirty="0"/>
          </a:p>
        </p:txBody>
      </p:sp>
      <p:pic>
        <p:nvPicPr>
          <p:cNvPr id="4" name="Picture 8" descr="logo.JPG">
            <a:extLst>
              <a:ext uri="{FF2B5EF4-FFF2-40B4-BE49-F238E27FC236}">
                <a16:creationId xmlns:a16="http://schemas.microsoft.com/office/drawing/2014/main" xmlns="" id="{844CFC74-5B93-4F4F-AB56-9D3E38AD7E89}"/>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05728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1C19BB-4391-4031-BECD-139575454AC2}"/>
              </a:ext>
            </a:extLst>
          </p:cNvPr>
          <p:cNvSpPr>
            <a:spLocks noGrp="1"/>
          </p:cNvSpPr>
          <p:nvPr>
            <p:ph type="title"/>
          </p:nvPr>
        </p:nvSpPr>
        <p:spPr/>
        <p:txBody>
          <a:bodyPr/>
          <a:lstStyle/>
          <a:p>
            <a:r>
              <a:rPr lang="fr-FR" b="1" dirty="0"/>
              <a:t/>
            </a:r>
            <a:br>
              <a:rPr lang="fr-FR" b="1" dirty="0"/>
            </a:br>
            <a:r>
              <a:rPr lang="fr-FR" b="1" dirty="0"/>
              <a:t>Critères d’évaluation</a:t>
            </a:r>
            <a:br>
              <a:rPr lang="fr-FR" b="1" dirty="0"/>
            </a:br>
            <a:endParaRPr lang="fr-FR" dirty="0"/>
          </a:p>
        </p:txBody>
      </p:sp>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914400" y="1828800"/>
            <a:ext cx="7315200" cy="4543425"/>
          </a:xfrm>
        </p:spPr>
        <p:style>
          <a:lnRef idx="2">
            <a:schemeClr val="accent1">
              <a:shade val="50000"/>
            </a:schemeClr>
          </a:lnRef>
          <a:fillRef idx="1">
            <a:schemeClr val="accent1"/>
          </a:fillRef>
          <a:effectRef idx="0">
            <a:schemeClr val="accent1"/>
          </a:effectRef>
          <a:fontRef idx="minor">
            <a:schemeClr val="lt1"/>
          </a:fontRef>
        </p:style>
        <p:txBody>
          <a:bodyPr/>
          <a:lstStyle/>
          <a:p>
            <a:pPr lvl="0" fontAlgn="t"/>
            <a:r>
              <a:rPr lang="fr-FR" sz="2800" dirty="0">
                <a:solidFill>
                  <a:schemeClr val="lt1"/>
                </a:solidFill>
                <a:latin typeface="+mn-lt"/>
                <a:ea typeface="+mn-ea"/>
                <a:cs typeface="+mn-cs"/>
              </a:rPr>
              <a:t>Ils sont élaborés selon les besoins du programme ou du projet</a:t>
            </a:r>
          </a:p>
          <a:p>
            <a:pPr lvl="0" fontAlgn="t"/>
            <a:r>
              <a:rPr lang="fr-FR" sz="2800" dirty="0">
                <a:solidFill>
                  <a:schemeClr val="lt1"/>
                </a:solidFill>
                <a:latin typeface="+mn-lt"/>
                <a:ea typeface="+mn-ea"/>
                <a:cs typeface="+mn-cs"/>
              </a:rPr>
              <a:t>Ils sont inclus dans le dossier d’invitation à soumissionner</a:t>
            </a:r>
          </a:p>
          <a:p>
            <a:pPr lvl="0" fontAlgn="t"/>
            <a:r>
              <a:rPr lang="fr-FR" sz="2800" dirty="0">
                <a:solidFill>
                  <a:schemeClr val="lt1"/>
                </a:solidFill>
                <a:latin typeface="+mn-lt"/>
                <a:ea typeface="+mn-ea"/>
                <a:cs typeface="+mn-cs"/>
              </a:rPr>
              <a:t>Ils sont divisés en trois (3) catégories principales :</a:t>
            </a:r>
          </a:p>
          <a:p>
            <a:pPr lvl="1" fontAlgn="t"/>
            <a:r>
              <a:rPr lang="fr-FR" sz="2400" dirty="0">
                <a:solidFill>
                  <a:schemeClr val="lt1"/>
                </a:solidFill>
                <a:latin typeface="+mn-lt"/>
                <a:ea typeface="+mn-ea"/>
                <a:cs typeface="+mn-cs"/>
              </a:rPr>
              <a:t>Exigences administratives ;</a:t>
            </a:r>
          </a:p>
          <a:p>
            <a:pPr lvl="1" fontAlgn="t"/>
            <a:r>
              <a:rPr lang="fr-FR" sz="2400" dirty="0">
                <a:solidFill>
                  <a:schemeClr val="lt1"/>
                </a:solidFill>
                <a:latin typeface="+mn-lt"/>
                <a:ea typeface="+mn-ea"/>
                <a:cs typeface="+mn-cs"/>
              </a:rPr>
              <a:t>Exigences techniques ;</a:t>
            </a:r>
          </a:p>
          <a:p>
            <a:pPr lvl="1" fontAlgn="t"/>
            <a:r>
              <a:rPr lang="fr-FR" sz="2400" dirty="0">
                <a:solidFill>
                  <a:schemeClr val="lt1"/>
                </a:solidFill>
                <a:latin typeface="+mn-lt"/>
                <a:ea typeface="+mn-ea"/>
                <a:cs typeface="+mn-cs"/>
              </a:rPr>
              <a:t>Exigences financières (le prix).</a:t>
            </a:r>
          </a:p>
          <a:p>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65587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1C19BB-4391-4031-BECD-139575454AC2}"/>
              </a:ext>
            </a:extLst>
          </p:cNvPr>
          <p:cNvSpPr>
            <a:spLocks noGrp="1"/>
          </p:cNvSpPr>
          <p:nvPr>
            <p:ph type="title"/>
          </p:nvPr>
        </p:nvSpPr>
        <p:spPr>
          <a:xfrm>
            <a:off x="1905000" y="200819"/>
            <a:ext cx="6696075" cy="533400"/>
          </a:xfrm>
        </p:spPr>
        <p:txBody>
          <a:bodyPr/>
          <a:lstStyle/>
          <a:p>
            <a:r>
              <a:rPr lang="fr-FR" sz="4000" b="1" dirty="0"/>
              <a:t/>
            </a:r>
            <a:br>
              <a:rPr lang="fr-FR" sz="4000" b="1" dirty="0"/>
            </a:br>
            <a:r>
              <a:rPr lang="fr-FR" sz="4000" b="1" dirty="0"/>
              <a:t>Exigences administratives</a:t>
            </a:r>
            <a:r>
              <a:rPr lang="fr-FR" sz="4000" dirty="0"/>
              <a:t/>
            </a:r>
            <a:br>
              <a:rPr lang="fr-FR" sz="4000" dirty="0"/>
            </a:br>
            <a:endParaRPr lang="fr-FR" sz="4000" dirty="0"/>
          </a:p>
        </p:txBody>
      </p:sp>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190500" y="1828800"/>
            <a:ext cx="8763000" cy="4391026"/>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fontAlgn="t">
              <a:buNone/>
            </a:pPr>
            <a:r>
              <a:rPr lang="fr-FR" sz="2800" dirty="0"/>
              <a:t>Des exemples d’exigences officielles peuvent inclure, sans s’y limiter, les éléments suivants :</a:t>
            </a:r>
          </a:p>
          <a:p>
            <a:pPr lvl="1" fontAlgn="t"/>
            <a:r>
              <a:rPr lang="fr-FR" sz="2400" dirty="0"/>
              <a:t>Respect du délai de soumission ;</a:t>
            </a:r>
          </a:p>
          <a:p>
            <a:pPr lvl="1" fontAlgn="t"/>
            <a:r>
              <a:rPr lang="fr-FR" sz="2400" dirty="0"/>
              <a:t>Inclusion des garanties requises (garantie de soumission);</a:t>
            </a:r>
          </a:p>
          <a:p>
            <a:pPr lvl="1" fontAlgn="t"/>
            <a:r>
              <a:rPr lang="fr-FR" sz="2400" dirty="0"/>
              <a:t>Conformité à la validité de l’offre requise (90-120 jours);</a:t>
            </a:r>
          </a:p>
          <a:p>
            <a:pPr lvl="1" fontAlgn="t"/>
            <a:r>
              <a:rPr lang="fr-FR" sz="2400" dirty="0"/>
              <a:t>Offres signées par l’autorité compétente ;</a:t>
            </a:r>
          </a:p>
          <a:p>
            <a:pPr lvl="1" fontAlgn="t"/>
            <a:r>
              <a:rPr lang="fr-FR" sz="2400" dirty="0"/>
              <a:t>Soumission de la documentation relative au statut juridique et à l’enregistrement de l’entreprise ;</a:t>
            </a:r>
          </a:p>
          <a:p>
            <a:pPr lvl="1" fontAlgn="t"/>
            <a:r>
              <a:rPr lang="fr-FR" sz="2400" dirty="0"/>
              <a:t>Conformité aux exigences administratives générales.</a:t>
            </a:r>
          </a:p>
          <a:p>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32256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1C19BB-4391-4031-BECD-139575454AC2}"/>
              </a:ext>
            </a:extLst>
          </p:cNvPr>
          <p:cNvSpPr>
            <a:spLocks noGrp="1"/>
          </p:cNvSpPr>
          <p:nvPr>
            <p:ph type="title"/>
          </p:nvPr>
        </p:nvSpPr>
        <p:spPr>
          <a:xfrm>
            <a:off x="1905000" y="200819"/>
            <a:ext cx="6696075" cy="533400"/>
          </a:xfrm>
        </p:spPr>
        <p:txBody>
          <a:bodyPr/>
          <a:lstStyle/>
          <a:p>
            <a:r>
              <a:rPr lang="fr-FR" sz="4000" b="1" dirty="0"/>
              <a:t/>
            </a:r>
            <a:br>
              <a:rPr lang="fr-FR" sz="4000" b="1" dirty="0"/>
            </a:br>
            <a:r>
              <a:rPr lang="fr-FR" sz="4000" b="1" dirty="0"/>
              <a:t>Exigences techniques</a:t>
            </a:r>
            <a:r>
              <a:rPr lang="fr-FR" sz="4000" dirty="0"/>
              <a:t/>
            </a:r>
            <a:br>
              <a:rPr lang="fr-FR" sz="4000" dirty="0"/>
            </a:br>
            <a:endParaRPr lang="fr-FR" sz="4000" dirty="0"/>
          </a:p>
        </p:txBody>
      </p:sp>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190500" y="1669257"/>
            <a:ext cx="8763000" cy="4828381"/>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fontAlgn="t">
              <a:buNone/>
            </a:pPr>
            <a:r>
              <a:rPr lang="fr-FR" sz="2800" dirty="0"/>
              <a:t>Des exemples de critères techniques sont:</a:t>
            </a:r>
          </a:p>
          <a:p>
            <a:pPr fontAlgn="t">
              <a:buFontTx/>
              <a:buChar char="-"/>
            </a:pPr>
            <a:r>
              <a:rPr lang="fr-FR" sz="2200" dirty="0"/>
              <a:t>Expérience dans la réalisation de projets similaires</a:t>
            </a:r>
          </a:p>
          <a:p>
            <a:pPr fontAlgn="t">
              <a:buFontTx/>
              <a:buChar char="-"/>
            </a:pPr>
            <a:r>
              <a:rPr lang="fr-FR" sz="2200" dirty="0"/>
              <a:t>Expérience et connaissance pratique d’une région particulière ou du pays</a:t>
            </a:r>
          </a:p>
          <a:p>
            <a:pPr fontAlgn="t">
              <a:buFontTx/>
              <a:buChar char="-"/>
            </a:pPr>
            <a:r>
              <a:rPr lang="fr-FR" sz="2200" dirty="0"/>
              <a:t>Compétences et capacités (pour les services et les travaux)</a:t>
            </a:r>
          </a:p>
          <a:p>
            <a:pPr fontAlgn="t">
              <a:buFontTx/>
              <a:buChar char="-"/>
            </a:pPr>
            <a:r>
              <a:rPr lang="fr-FR" sz="2200" dirty="0"/>
              <a:t>Certification de conformité aux normes de qualité reconnues et acceptées à l’échelle nationale et internationale (par exemple, ISO, ECC, etc.)</a:t>
            </a:r>
          </a:p>
          <a:p>
            <a:pPr fontAlgn="t">
              <a:buFontTx/>
              <a:buChar char="-"/>
            </a:pPr>
            <a:r>
              <a:rPr lang="fr-FR" sz="2200" dirty="0"/>
              <a:t>Personnes hautement qualifiées et experts pour effectuer les services requis</a:t>
            </a:r>
          </a:p>
          <a:p>
            <a:pPr fontAlgn="t">
              <a:buFontTx/>
              <a:buChar char="-"/>
            </a:pPr>
            <a:r>
              <a:rPr lang="fr-FR" sz="2200" dirty="0"/>
              <a:t>Conformité des soumissions aux spécifications, aux termes de référence ou au cahier des charges.</a:t>
            </a:r>
          </a:p>
          <a:p>
            <a:endParaRPr lang="fr-FR"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977230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1C19BB-4391-4031-BECD-139575454AC2}"/>
              </a:ext>
            </a:extLst>
          </p:cNvPr>
          <p:cNvSpPr>
            <a:spLocks noGrp="1"/>
          </p:cNvSpPr>
          <p:nvPr>
            <p:ph type="title"/>
          </p:nvPr>
        </p:nvSpPr>
        <p:spPr>
          <a:xfrm>
            <a:off x="1905000" y="467519"/>
            <a:ext cx="6696075" cy="533400"/>
          </a:xfrm>
        </p:spPr>
        <p:txBody>
          <a:bodyPr/>
          <a:lstStyle/>
          <a:p>
            <a:r>
              <a:rPr lang="es-ES" sz="3200" dirty="0" err="1"/>
              <a:t>Méthodes</a:t>
            </a:r>
            <a:r>
              <a:rPr lang="es-ES" sz="3200" dirty="0"/>
              <a:t> </a:t>
            </a:r>
            <a:r>
              <a:rPr lang="es-ES" sz="3200" dirty="0" err="1"/>
              <a:t>d´évaluation</a:t>
            </a:r>
            <a:r>
              <a:rPr lang="es-ES" sz="3200" dirty="0"/>
              <a:t> </a:t>
            </a:r>
            <a:r>
              <a:rPr lang="es-ES" sz="3200" dirty="0" err="1"/>
              <a:t>selon</a:t>
            </a:r>
            <a:r>
              <a:rPr lang="es-ES" sz="3200" dirty="0"/>
              <a:t> la </a:t>
            </a:r>
            <a:r>
              <a:rPr lang="es-ES" sz="3200" dirty="0" err="1"/>
              <a:t>méthode</a:t>
            </a:r>
            <a:r>
              <a:rPr lang="es-ES" sz="3200" dirty="0"/>
              <a:t> de </a:t>
            </a:r>
            <a:r>
              <a:rPr lang="es-ES" sz="3200" dirty="0" err="1"/>
              <a:t>passation</a:t>
            </a:r>
            <a:r>
              <a:rPr lang="es-ES" sz="3200" dirty="0"/>
              <a:t> de </a:t>
            </a:r>
            <a:r>
              <a:rPr lang="es-ES" sz="3200" dirty="0" err="1"/>
              <a:t>marchés</a:t>
            </a:r>
            <a:endParaRPr lang="fr-FR" sz="3200" dirty="0"/>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Espace réservé du contenu 4">
            <a:extLst>
              <a:ext uri="{FF2B5EF4-FFF2-40B4-BE49-F238E27FC236}">
                <a16:creationId xmlns:a16="http://schemas.microsoft.com/office/drawing/2014/main" xmlns="" id="{E1F8FD7A-7027-4154-AB65-32221CD28B15}"/>
              </a:ext>
            </a:extLst>
          </p:cNvPr>
          <p:cNvGraphicFramePr>
            <a:graphicFrameLocks/>
          </p:cNvGraphicFramePr>
          <p:nvPr>
            <p:extLst>
              <p:ext uri="{D42A27DB-BD31-4B8C-83A1-F6EECF244321}">
                <p14:modId xmlns:p14="http://schemas.microsoft.com/office/powerpoint/2010/main" xmlns="" val="3233182309"/>
              </p:ext>
            </p:extLst>
          </p:nvPr>
        </p:nvGraphicFramePr>
        <p:xfrm>
          <a:off x="152399" y="1905000"/>
          <a:ext cx="8696325" cy="4191000"/>
        </p:xfrm>
        <a:graphic>
          <a:graphicData uri="http://schemas.openxmlformats.org/drawingml/2006/table">
            <a:tbl>
              <a:tblPr firstRow="1" firstCol="1" bandRow="1">
                <a:tableStyleId>{5C22544A-7EE6-4342-B048-85BDC9FD1C3A}</a:tableStyleId>
              </a:tblPr>
              <a:tblGrid>
                <a:gridCol w="1899197">
                  <a:extLst>
                    <a:ext uri="{9D8B030D-6E8A-4147-A177-3AD203B41FA5}">
                      <a16:colId xmlns:a16="http://schemas.microsoft.com/office/drawing/2014/main" xmlns="" val="1959237608"/>
                    </a:ext>
                  </a:extLst>
                </a:gridCol>
                <a:gridCol w="1682204">
                  <a:extLst>
                    <a:ext uri="{9D8B030D-6E8A-4147-A177-3AD203B41FA5}">
                      <a16:colId xmlns:a16="http://schemas.microsoft.com/office/drawing/2014/main" xmlns="" val="2283942984"/>
                    </a:ext>
                  </a:extLst>
                </a:gridCol>
                <a:gridCol w="1676400">
                  <a:extLst>
                    <a:ext uri="{9D8B030D-6E8A-4147-A177-3AD203B41FA5}">
                      <a16:colId xmlns:a16="http://schemas.microsoft.com/office/drawing/2014/main" xmlns="" val="2863283507"/>
                    </a:ext>
                  </a:extLst>
                </a:gridCol>
                <a:gridCol w="3438524">
                  <a:extLst>
                    <a:ext uri="{9D8B030D-6E8A-4147-A177-3AD203B41FA5}">
                      <a16:colId xmlns:a16="http://schemas.microsoft.com/office/drawing/2014/main" xmlns="" val="3258647468"/>
                    </a:ext>
                  </a:extLst>
                </a:gridCol>
              </a:tblGrid>
              <a:tr h="1016502">
                <a:tc>
                  <a:txBody>
                    <a:bodyPr/>
                    <a:lstStyle/>
                    <a:p>
                      <a:pPr algn="ctr">
                        <a:spcAft>
                          <a:spcPts val="0"/>
                        </a:spcAft>
                      </a:pPr>
                      <a:r>
                        <a:rPr lang="fr-FR" sz="1600" dirty="0">
                          <a:effectLst/>
                        </a:rPr>
                        <a:t>Méthode de passation de marchés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Valeur du contrat</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Type d’exigence</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Méthode d’évaluation</a:t>
                      </a:r>
                      <a:endParaRPr lang="fr-F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47939046"/>
                  </a:ext>
                </a:extLst>
              </a:tr>
              <a:tr h="690240">
                <a:tc>
                  <a:txBody>
                    <a:bodyPr/>
                    <a:lstStyle/>
                    <a:p>
                      <a:pPr algn="ctr">
                        <a:spcAft>
                          <a:spcPts val="0"/>
                        </a:spcAft>
                      </a:pPr>
                      <a:r>
                        <a:rPr lang="fr-FR" sz="1600" dirty="0">
                          <a:effectLst/>
                        </a:rPr>
                        <a:t>Micro-achat</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Inférieur à 5 000 dollars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Biens, services ou travaux simples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marL="285750" indent="-285750" algn="l">
                        <a:spcAft>
                          <a:spcPts val="0"/>
                        </a:spcAft>
                        <a:buFont typeface="Arial" panose="020B0604020202020204" pitchFamily="34" charset="0"/>
                        <a:buChar char="•"/>
                      </a:pPr>
                      <a:r>
                        <a:rPr lang="fr-FR" sz="1600" dirty="0">
                          <a:solidFill>
                            <a:schemeClr val="dk1"/>
                          </a:solidFill>
                          <a:effectLst/>
                          <a:latin typeface="+mn-lt"/>
                          <a:ea typeface="+mn-ea"/>
                          <a:cs typeface="+mn-cs"/>
                        </a:rPr>
                        <a:t>Méthode non discrétionnaire «accepté/rejeté»</a:t>
                      </a:r>
                    </a:p>
                    <a:p>
                      <a:pPr marL="285750" indent="-285750" algn="l">
                        <a:spcAft>
                          <a:spcPts val="0"/>
                        </a:spcAft>
                        <a:buFont typeface="Arial" panose="020B0604020202020204" pitchFamily="34" charset="0"/>
                        <a:buChar char="•"/>
                      </a:pPr>
                      <a:r>
                        <a:rPr lang="fr-FR" sz="1600" dirty="0">
                          <a:solidFill>
                            <a:schemeClr val="dk1"/>
                          </a:solidFill>
                          <a:effectLst/>
                          <a:latin typeface="+mn-lt"/>
                          <a:ea typeface="+mn-ea"/>
                          <a:cs typeface="+mn-cs"/>
                        </a:rPr>
                        <a:t> L’offre la moins chère parmi les offres techniquement conformes ou acceptables doit être sélectionnée.</a:t>
                      </a:r>
                    </a:p>
                    <a:p>
                      <a:pPr algn="ctr">
                        <a:spcAft>
                          <a:spcPts val="0"/>
                        </a:spcAft>
                      </a:pPr>
                      <a:endParaRPr lang="fr-F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170570131"/>
                  </a:ext>
                </a:extLst>
              </a:tr>
              <a:tr h="663733">
                <a:tc>
                  <a:txBody>
                    <a:bodyPr/>
                    <a:lstStyle/>
                    <a:p>
                      <a:pPr algn="ctr">
                        <a:spcAft>
                          <a:spcPts val="0"/>
                        </a:spcAft>
                      </a:pPr>
                      <a:r>
                        <a:rPr lang="fr-FR" sz="1600" dirty="0">
                          <a:effectLst/>
                        </a:rPr>
                        <a:t>Demande de prix (RFQ)</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5 000 à 149 999 dollars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Biens, services ou travaux simples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pPr algn="ctr">
                        <a:spcAft>
                          <a:spcPts val="0"/>
                        </a:spcAft>
                      </a:pPr>
                      <a:endParaRPr lang="fr-F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10049404"/>
                  </a:ext>
                </a:extLst>
              </a:tr>
              <a:tr h="606842">
                <a:tc>
                  <a:txBody>
                    <a:bodyPr/>
                    <a:lstStyle/>
                    <a:p>
                      <a:pPr algn="ctr">
                        <a:spcAft>
                          <a:spcPts val="0"/>
                        </a:spcAft>
                      </a:pPr>
                      <a:r>
                        <a:rPr lang="fr-FR" sz="1600" dirty="0">
                          <a:effectLst/>
                        </a:rPr>
                        <a:t>Appel d’offres (ITB)</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150 000 dollars et plus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Biens ou travaux</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pPr algn="ctr">
                        <a:spcAft>
                          <a:spcPts val="0"/>
                        </a:spcAft>
                      </a:pPr>
                      <a:endParaRPr lang="fr-F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947628179"/>
                  </a:ext>
                </a:extLst>
              </a:tr>
              <a:tr h="1213683">
                <a:tc>
                  <a:txBody>
                    <a:bodyPr/>
                    <a:lstStyle/>
                    <a:p>
                      <a:pPr algn="ctr">
                        <a:spcAft>
                          <a:spcPts val="0"/>
                        </a:spcAft>
                      </a:pPr>
                      <a:r>
                        <a:rPr lang="fr-FR" sz="1600" dirty="0">
                          <a:effectLst/>
                        </a:rPr>
                        <a:t>Invitation à soumissionner (RFP)</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dirty="0">
                          <a:effectLst/>
                        </a:rPr>
                        <a:t>150 000 dollars et plus</a:t>
                      </a:r>
                      <a:endParaRPr lang="fr-F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600">
                          <a:effectLst/>
                        </a:rPr>
                        <a:t>Services</a:t>
                      </a:r>
                      <a:endParaRPr lang="fr-FR" sz="1800">
                        <a:effectLst/>
                      </a:endParaRPr>
                    </a:p>
                    <a:p>
                      <a:pPr algn="ctr">
                        <a:spcAft>
                          <a:spcPts val="0"/>
                        </a:spcAft>
                      </a:pPr>
                      <a:r>
                        <a:rPr lang="fr-FR" sz="1600">
                          <a:effectLst/>
                        </a:rPr>
                        <a:t> </a:t>
                      </a:r>
                      <a:endParaRPr lang="fr-F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85750" indent="-285750" algn="l">
                        <a:spcAft>
                          <a:spcPts val="0"/>
                        </a:spcAft>
                        <a:buFont typeface="Arial" panose="020B0604020202020204" pitchFamily="34" charset="0"/>
                        <a:buChar char="•"/>
                      </a:pPr>
                      <a:r>
                        <a:rPr lang="fr-FR" sz="1600" dirty="0">
                          <a:solidFill>
                            <a:schemeClr val="dk1"/>
                          </a:solidFill>
                          <a:effectLst/>
                          <a:latin typeface="+mn-lt"/>
                          <a:ea typeface="+mn-ea"/>
                          <a:cs typeface="+mn-cs"/>
                        </a:rPr>
                        <a:t>Analyse cumulative, la note totale est obtenue par la combinaison des points techniques et financiers pondérés. </a:t>
                      </a:r>
                    </a:p>
                  </a:txBody>
                  <a:tcPr marL="68580" marR="68580" marT="0" marB="0"/>
                </a:tc>
                <a:extLst>
                  <a:ext uri="{0D108BD9-81ED-4DB2-BD59-A6C34878D82A}">
                    <a16:rowId xmlns:a16="http://schemas.microsoft.com/office/drawing/2014/main" xmlns="" val="1053947771"/>
                  </a:ext>
                </a:extLst>
              </a:tr>
            </a:tbl>
          </a:graphicData>
        </a:graphic>
      </p:graphicFrame>
    </p:spTree>
    <p:extLst>
      <p:ext uri="{BB962C8B-B14F-4D97-AF65-F5344CB8AC3E}">
        <p14:creationId xmlns:p14="http://schemas.microsoft.com/office/powerpoint/2010/main" xmlns="" val="262819444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1C19BB-4391-4031-BECD-139575454AC2}"/>
              </a:ext>
            </a:extLst>
          </p:cNvPr>
          <p:cNvSpPr>
            <a:spLocks noGrp="1"/>
          </p:cNvSpPr>
          <p:nvPr>
            <p:ph type="title"/>
          </p:nvPr>
        </p:nvSpPr>
        <p:spPr>
          <a:xfrm>
            <a:off x="2089150" y="657225"/>
            <a:ext cx="6696075" cy="533400"/>
          </a:xfrm>
        </p:spPr>
        <p:txBody>
          <a:bodyPr/>
          <a:lstStyle/>
          <a:p>
            <a:r>
              <a:rPr lang="fr-FR" sz="3200" b="1" dirty="0"/>
              <a:t>Évaluation des soumissions (invitation à soumissionner)</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E9F7278F-ED33-4ACC-922B-D6CBA31ABFAC}"/>
              </a:ext>
            </a:extLst>
          </p:cNvPr>
          <p:cNvSpPr>
            <a:spLocks noGrp="1"/>
          </p:cNvSpPr>
          <p:nvPr>
            <p:ph idx="1"/>
          </p:nvPr>
        </p:nvSpPr>
        <p:spPr>
          <a:xfrm>
            <a:off x="190500" y="1600200"/>
            <a:ext cx="8763000" cy="460057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2200" dirty="0"/>
              <a:t>Les offres doivent </a:t>
            </a:r>
            <a:r>
              <a:rPr lang="fr-FR" sz="2200" dirty="0" err="1"/>
              <a:t>etre</a:t>
            </a:r>
            <a:r>
              <a:rPr lang="fr-FR" sz="2200" dirty="0"/>
              <a:t> évaluées par une équipe d’évaluation créée et nommée par l’Unité administrative</a:t>
            </a:r>
          </a:p>
          <a:p>
            <a:pPr fontAlgn="t"/>
            <a:r>
              <a:rPr lang="fr-FR" sz="2200" dirty="0"/>
              <a:t>Les soumissions sont évaluées en fonction de la façon dont les soumissionnaires ont compris les termes de référence et en ont tenu compte dans leur proposition, et de leur capacité à produire les résultats escomptés. </a:t>
            </a:r>
          </a:p>
          <a:p>
            <a:pPr fontAlgn="t"/>
            <a:r>
              <a:rPr lang="fr-FR" sz="2200" dirty="0"/>
              <a:t>Afin de réduire la subjectivité dans l´évaluation et d’assurer la transparence et le succès du processus d’évaluation, </a:t>
            </a:r>
            <a:r>
              <a:rPr lang="fr-FR" sz="2200" u="sng" dirty="0"/>
              <a:t>il est essentiel d’identifier les critères et les sous-critères d’évaluation de la soumission, et le poids que chacun d’eux aura avant la publication de l’invitation à soumissionner. </a:t>
            </a:r>
          </a:p>
        </p:txBody>
      </p:sp>
      <p:pic>
        <p:nvPicPr>
          <p:cNvPr id="4" name="Picture 8" descr="logo.JPG">
            <a:extLst>
              <a:ext uri="{FF2B5EF4-FFF2-40B4-BE49-F238E27FC236}">
                <a16:creationId xmlns:a16="http://schemas.microsoft.com/office/drawing/2014/main" xmlns="" id="{1AD965A5-BE24-470F-8FFC-5DB83AD00CD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6450" y="0"/>
            <a:ext cx="717550"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9042226"/>
      </p:ext>
    </p:extLst>
  </p:cSld>
  <p:clrMapOvr>
    <a:masterClrMapping/>
  </p:clrMapOvr>
  <p:transition spd="slow"/>
</p:sld>
</file>

<file path=ppt/theme/theme1.xml><?xml version="1.0" encoding="utf-8"?>
<a:theme xmlns:a="http://schemas.openxmlformats.org/drawingml/2006/main" name="1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OSO - Dec 10 overview AC final.PPT</Template>
  <TotalTime>2318</TotalTime>
  <Words>1274</Words>
  <Application>Microsoft Office PowerPoint</Application>
  <PresentationFormat>Affichage à l'écran (4:3)</PresentationFormat>
  <Paragraphs>204</Paragraphs>
  <Slides>25</Slides>
  <Notes>7</Notes>
  <HiddenSlides>0</HiddenSlides>
  <MMClips>0</MMClips>
  <ScaleCrop>false</ScaleCrop>
  <HeadingPairs>
    <vt:vector size="6" baseType="variant">
      <vt:variant>
        <vt:lpstr>Thème</vt:lpstr>
      </vt:variant>
      <vt:variant>
        <vt:i4>2</vt:i4>
      </vt:variant>
      <vt:variant>
        <vt:lpstr>Serveurs OLE incorporés</vt:lpstr>
      </vt:variant>
      <vt:variant>
        <vt:i4>0</vt:i4>
      </vt:variant>
      <vt:variant>
        <vt:lpstr>Titres des diapositives</vt:lpstr>
      </vt:variant>
      <vt:variant>
        <vt:i4>25</vt:i4>
      </vt:variant>
    </vt:vector>
  </HeadingPairs>
  <TitlesOfParts>
    <vt:vector size="27" baseType="lpstr">
      <vt:lpstr>1_template</vt:lpstr>
      <vt:lpstr>powerpoint template</vt:lpstr>
      <vt:lpstr>        Critères d´évaluation des Appels à Propositions (Request for Proposals) selon les règles onusiennes</vt:lpstr>
      <vt:lpstr>  Principes généraux en matière de passation de marché public</vt:lpstr>
      <vt:lpstr>Méthode de passation de marchés</vt:lpstr>
      <vt:lpstr>  Évaluation et comparaison des offres </vt:lpstr>
      <vt:lpstr> Critères d’évaluation </vt:lpstr>
      <vt:lpstr> Exigences administratives </vt:lpstr>
      <vt:lpstr> Exigences techniques </vt:lpstr>
      <vt:lpstr>Méthodes d´évaluation selon la méthode de passation de marchés</vt:lpstr>
      <vt:lpstr>Évaluation des soumissions (invitation à soumissionner) </vt:lpstr>
      <vt:lpstr>Évaluation des soumissions (invitation à soumissionner) </vt:lpstr>
      <vt:lpstr>Évaluation des soumissions (invitation à soumissionner) </vt:lpstr>
      <vt:lpstr>Évaluation des soumissions (invitation à soumissionner) </vt:lpstr>
      <vt:lpstr> Évaluation des soumissions financières (invitation à soumissionner) </vt:lpstr>
      <vt:lpstr>Évaluation des soumissions (invitation à soumissionner) </vt:lpstr>
      <vt:lpstr> Évaluation des soumissions financières (invitation à soumissionner) </vt:lpstr>
      <vt:lpstr> Évaluation des soumissions financières (invitation à soumissionner) </vt:lpstr>
      <vt:lpstr>Évaluation des soumissions (invitation à soumissionner) </vt:lpstr>
      <vt:lpstr> </vt:lpstr>
      <vt:lpstr>Procurement Services Unit</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Sourcing and Operations</dc:title>
  <dc:creator>George Peradze</dc:creator>
  <cp:lastModifiedBy>sne</cp:lastModifiedBy>
  <cp:revision>51</cp:revision>
  <cp:lastPrinted>2015-04-07T14:18:19Z</cp:lastPrinted>
  <dcterms:created xsi:type="dcterms:W3CDTF">2015-12-09T22:39:32Z</dcterms:created>
  <dcterms:modified xsi:type="dcterms:W3CDTF">2018-08-01T11:57:54Z</dcterms:modified>
</cp:coreProperties>
</file>